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48"/>
  </p:notesMasterIdLst>
  <p:sldIdLst>
    <p:sldId id="256" r:id="rId5"/>
    <p:sldId id="439" r:id="rId6"/>
    <p:sldId id="441" r:id="rId7"/>
    <p:sldId id="442" r:id="rId8"/>
    <p:sldId id="451" r:id="rId9"/>
    <p:sldId id="454" r:id="rId10"/>
    <p:sldId id="453" r:id="rId11"/>
    <p:sldId id="452" r:id="rId12"/>
    <p:sldId id="444" r:id="rId13"/>
    <p:sldId id="449" r:id="rId14"/>
    <p:sldId id="448" r:id="rId15"/>
    <p:sldId id="455" r:id="rId16"/>
    <p:sldId id="456" r:id="rId17"/>
    <p:sldId id="300" r:id="rId18"/>
    <p:sldId id="457" r:id="rId19"/>
    <p:sldId id="458" r:id="rId20"/>
    <p:sldId id="459" r:id="rId21"/>
    <p:sldId id="460" r:id="rId22"/>
    <p:sldId id="461" r:id="rId23"/>
    <p:sldId id="462" r:id="rId24"/>
    <p:sldId id="435" r:id="rId25"/>
    <p:sldId id="463" r:id="rId26"/>
    <p:sldId id="464" r:id="rId27"/>
    <p:sldId id="466" r:id="rId28"/>
    <p:sldId id="465" r:id="rId29"/>
    <p:sldId id="467" r:id="rId30"/>
    <p:sldId id="436" r:id="rId31"/>
    <p:sldId id="468" r:id="rId32"/>
    <p:sldId id="470" r:id="rId33"/>
    <p:sldId id="469" r:id="rId34"/>
    <p:sldId id="471" r:id="rId35"/>
    <p:sldId id="473" r:id="rId36"/>
    <p:sldId id="474" r:id="rId37"/>
    <p:sldId id="479" r:id="rId38"/>
    <p:sldId id="476" r:id="rId39"/>
    <p:sldId id="477" r:id="rId40"/>
    <p:sldId id="478" r:id="rId41"/>
    <p:sldId id="483" r:id="rId42"/>
    <p:sldId id="472" r:id="rId43"/>
    <p:sldId id="480" r:id="rId44"/>
    <p:sldId id="481" r:id="rId45"/>
    <p:sldId id="482" r:id="rId46"/>
    <p:sldId id="430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6" roundtripDataSignature="AMtx7miNOpWVvAP8NSNWfFxGM0WinuhRi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43ED59-20C7-4FDF-8DCA-8A14D1AA1C8C}" name="Microsoft Office User" initials="MOU" userId="Microsoft Office User" providerId="None"/>
  <p188:author id="{A64B7B73-4F6D-6FC4-60E0-85490AF9AD02}" name="cindel.bonneux" initials="ci" userId="S::cindel.bonneux_uniweb.eu#ext#@tuni.onmicrosoft.com::8e15c2a5-64f3-4164-a056-5cbba0471c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ne KINDERMANS" initials="" lastIdx="17" clrIdx="0"/>
  <p:cmAuthor id="1" name="Cindel BONNEUX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76BFD4-8B6A-5140-B22D-5E5714AEDBA5}" v="3" dt="2024-02-23T08:09:10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51"/>
    <p:restoredTop sz="86240"/>
  </p:normalViewPr>
  <p:slideViewPr>
    <p:cSldViewPr snapToGrid="0">
      <p:cViewPr varScale="1">
        <p:scale>
          <a:sx n="154" d="100"/>
          <a:sy n="154" d="100"/>
        </p:scale>
        <p:origin x="38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11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commentAuthors" Target="commentAuthor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110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11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108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1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Updated date</a:t>
            </a:r>
            <a:endParaRPr dirty="0"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340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2132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8161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678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2308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2236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162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7254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93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4686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718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39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616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2259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01562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6367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170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4226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9788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0378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124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842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915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073C739F-BE0A-4252-5BCB-7146B36C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AF395FB7-D1B7-55E4-0F4B-4D7054C9A7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BE" dirty="0"/>
              <a:t>TODO recording</a:t>
            </a:r>
            <a:endParaRPr dirty="0"/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EEE5B4F7-E20B-A38F-CFE4-D02FC9925C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94854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075B61A3-9DED-B61D-BDB4-C28CE838E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49035CAD-C1B0-8CFB-795B-48F9892211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BE" dirty="0"/>
              <a:t>TODO recording</a:t>
            </a:r>
            <a:endParaRPr dirty="0"/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284C23D6-C8F6-746E-EE0A-567150BDDE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2177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7DE2FFFD-C0FD-B322-76CC-B6DEBE1ED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06EF3C19-C70C-D2EF-5BAC-CA774CA40B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BE" dirty="0"/>
              <a:t>TODO recording</a:t>
            </a:r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F07E0A8A-191B-7D44-F5C0-0C4F2980B8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19375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3BF075B6-5C38-0269-D5B9-D9C7E51F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89256D10-3A7F-A619-6612-DDFD6D22B7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l-BE" dirty="0"/>
              <a:t>TODO recording</a:t>
            </a:r>
          </a:p>
          <a:p>
            <a:endParaRPr dirty="0"/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1A6BCDCC-FE3F-3E2E-CDA0-875FB8B77D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0199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AC4039FE-61FB-8ABC-2483-C62127DFB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216356F6-8B4C-B44C-C317-E44370A826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l-BE" dirty="0"/>
              <a:t>TODO recording</a:t>
            </a:r>
          </a:p>
          <a:p>
            <a:endParaRPr dirty="0"/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E16BEDCB-AE8B-03A0-E88B-33431811DB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3483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D858F6C5-25FB-20EE-339F-D652E6C2A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4B656077-7AB0-94FA-2848-D14DDE71A1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BE" dirty="0"/>
              <a:t>TODO recording</a:t>
            </a:r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BEACF5C3-A379-1049-900C-677C831C55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99889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D9734782-5EF7-D0DF-6187-80C47881C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02BFA6E6-291F-0CD8-577B-B5435676B9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BE" dirty="0"/>
              <a:t>TODO recording</a:t>
            </a:r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2013FB5F-F88C-2BFB-0A62-15E16E664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01463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BE" dirty="0"/>
              <a:t>TODO recording</a:t>
            </a:r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6829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107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3D9EBE66-E7E5-2432-7BB9-EBE6B410B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4F95D961-F942-9450-0B47-3F9F5451DF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BE" dirty="0"/>
              <a:t>TODO recording</a:t>
            </a:r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B00D68AE-58EB-B287-42B2-0AED48B5FF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12766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F315F615-69F0-C527-D932-C2934F779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FDE9B90C-DC63-6C29-7586-E1F4F6B8B7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BE" dirty="0"/>
              <a:t>TODO recording</a:t>
            </a:r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B763B0D7-D42F-B092-F3ED-C52B9C1C40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5842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C63A36B2-55FB-D4F8-851F-374C0AE91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>
            <a:extLst>
              <a:ext uri="{FF2B5EF4-FFF2-40B4-BE49-F238E27FC236}">
                <a16:creationId xmlns:a16="http://schemas.microsoft.com/office/drawing/2014/main" id="{99F8B6A8-1C6D-CDB3-5124-C914D852BD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l-BE" dirty="0"/>
              <a:t>TODO recording</a:t>
            </a:r>
          </a:p>
          <a:p>
            <a:endParaRPr dirty="0"/>
          </a:p>
        </p:txBody>
      </p:sp>
      <p:sp>
        <p:nvSpPr>
          <p:cNvPr id="397" name="Google Shape;397;p11:notes">
            <a:extLst>
              <a:ext uri="{FF2B5EF4-FFF2-40B4-BE49-F238E27FC236}">
                <a16:creationId xmlns:a16="http://schemas.microsoft.com/office/drawing/2014/main" id="{E18585B7-A62E-C45A-0FAD-07370A7F11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4729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231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4174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064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1590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6837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97" name="Google Shape;3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687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4"/>
          <p:cNvSpPr/>
          <p:nvPr/>
        </p:nvSpPr>
        <p:spPr>
          <a:xfrm>
            <a:off x="2496" y="1232694"/>
            <a:ext cx="9143999" cy="391080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74"/>
          <p:cNvSpPr txBox="1">
            <a:spLocks noGrp="1"/>
          </p:cNvSpPr>
          <p:nvPr>
            <p:ph type="ctrTitle"/>
          </p:nvPr>
        </p:nvSpPr>
        <p:spPr>
          <a:xfrm>
            <a:off x="394854" y="2636414"/>
            <a:ext cx="4642659" cy="165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rgbClr val="5E338C"/>
              </a:buClr>
              <a:buSzPts val="4500"/>
              <a:buFont typeface="Calibri"/>
              <a:buNone/>
              <a:defRPr sz="4500">
                <a:solidFill>
                  <a:srgbClr val="5E33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4"/>
          <p:cNvSpPr txBox="1">
            <a:spLocks noGrp="1"/>
          </p:cNvSpPr>
          <p:nvPr>
            <p:ph type="subTitle" idx="1"/>
          </p:nvPr>
        </p:nvSpPr>
        <p:spPr>
          <a:xfrm>
            <a:off x="394854" y="4293075"/>
            <a:ext cx="4947459" cy="30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AC9EC6"/>
              </a:buClr>
              <a:buSzPts val="1700"/>
              <a:buNone/>
              <a:defRPr sz="1700" b="1" i="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9" name="Google Shape;19;p74"/>
          <p:cNvPicPr preferRelativeResize="0"/>
          <p:nvPr/>
        </p:nvPicPr>
        <p:blipFill rotWithShape="1">
          <a:blip r:embed="rId2">
            <a:alphaModFix/>
          </a:blip>
          <a:srcRect l="-2156" r="29661"/>
          <a:stretch/>
        </p:blipFill>
        <p:spPr>
          <a:xfrm>
            <a:off x="4367703" y="568258"/>
            <a:ext cx="4776297" cy="438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335" y="451969"/>
            <a:ext cx="2935521" cy="5898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74"/>
          <p:cNvGrpSpPr/>
          <p:nvPr/>
        </p:nvGrpSpPr>
        <p:grpSpPr>
          <a:xfrm>
            <a:off x="499050" y="4787997"/>
            <a:ext cx="4887610" cy="184666"/>
            <a:chOff x="527951" y="3033194"/>
            <a:chExt cx="4887610" cy="184666"/>
          </a:xfrm>
        </p:grpSpPr>
        <p:sp>
          <p:nvSpPr>
            <p:cNvPr id="22" name="Google Shape;22;p74"/>
            <p:cNvSpPr txBox="1"/>
            <p:nvPr/>
          </p:nvSpPr>
          <p:spPr>
            <a:xfrm>
              <a:off x="671347" y="3033194"/>
              <a:ext cx="4744214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R" sz="600" b="0" i="1" u="none" strike="noStrike" cap="none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This project has received funding from the European Union’s Horizon 2020 research and innovation programme under grant agreement No 848056</a:t>
              </a:r>
              <a:endParaRPr sz="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7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7951" y="3065095"/>
              <a:ext cx="177672" cy="1208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74"/>
          <p:cNvSpPr txBox="1"/>
          <p:nvPr/>
        </p:nvSpPr>
        <p:spPr>
          <a:xfrm>
            <a:off x="7555388" y="2210800"/>
            <a:ext cx="1426292" cy="2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lang="en-GR" sz="950" b="0" i="0" u="none" strike="noStrike" cap="none">
                <a:solidFill>
                  <a:srgbClr val="5E358C"/>
                </a:solidFill>
                <a:latin typeface="Calibri"/>
                <a:ea typeface="Calibri"/>
                <a:cs typeface="Calibri"/>
                <a:sym typeface="Calibri"/>
              </a:rPr>
              <a:t>www.coroprevention.eu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5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  <a:defRPr sz="2800" b="1" i="0">
                <a:solidFill>
                  <a:srgbClr val="5D34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75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‹#›</a:t>
            </a:fld>
            <a:endParaRPr/>
          </a:p>
        </p:txBody>
      </p:sp>
      <p:pic>
        <p:nvPicPr>
          <p:cNvPr id="30" name="Google Shape;30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007" y="4693550"/>
            <a:ext cx="1330457" cy="2673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75"/>
          <p:cNvGrpSpPr/>
          <p:nvPr/>
        </p:nvGrpSpPr>
        <p:grpSpPr>
          <a:xfrm>
            <a:off x="623108" y="4566286"/>
            <a:ext cx="7892242" cy="0"/>
            <a:chOff x="623108" y="4599710"/>
            <a:chExt cx="7892242" cy="0"/>
          </a:xfrm>
        </p:grpSpPr>
        <p:cxnSp>
          <p:nvCxnSpPr>
            <p:cNvPr id="32" name="Google Shape;32;p75"/>
            <p:cNvCxnSpPr/>
            <p:nvPr/>
          </p:nvCxnSpPr>
          <p:spPr>
            <a:xfrm>
              <a:off x="623108" y="4599710"/>
              <a:ext cx="2668712" cy="0"/>
            </a:xfrm>
            <a:prstGeom prst="straightConnector1">
              <a:avLst/>
            </a:prstGeom>
            <a:noFill/>
            <a:ln w="19050" cap="flat" cmpd="sng">
              <a:solidFill>
                <a:srgbClr val="9E292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" name="Google Shape;33;p75"/>
            <p:cNvCxnSpPr/>
            <p:nvPr/>
          </p:nvCxnSpPr>
          <p:spPr>
            <a:xfrm>
              <a:off x="3291820" y="4599710"/>
              <a:ext cx="2560359" cy="0"/>
            </a:xfrm>
            <a:prstGeom prst="straightConnector1">
              <a:avLst/>
            </a:prstGeom>
            <a:noFill/>
            <a:ln w="19050" cap="flat" cmpd="sng">
              <a:solidFill>
                <a:srgbClr val="5E358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34;p75"/>
            <p:cNvCxnSpPr/>
            <p:nvPr/>
          </p:nvCxnSpPr>
          <p:spPr>
            <a:xfrm>
              <a:off x="5852179" y="4599710"/>
              <a:ext cx="2663171" cy="0"/>
            </a:xfrm>
            <a:prstGeom prst="straightConnector1">
              <a:avLst/>
            </a:prstGeom>
            <a:noFill/>
            <a:ln w="19050" cap="flat" cmpd="sng">
              <a:solidFill>
                <a:srgbClr val="AC9EC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35" name="Google Shape;35;p75"/>
          <p:cNvCxnSpPr/>
          <p:nvPr/>
        </p:nvCxnSpPr>
        <p:spPr>
          <a:xfrm>
            <a:off x="8328854" y="4757089"/>
            <a:ext cx="0" cy="144569"/>
          </a:xfrm>
          <a:prstGeom prst="straightConnector1">
            <a:avLst/>
          </a:prstGeom>
          <a:noFill/>
          <a:ln w="9525" cap="flat" cmpd="sng">
            <a:solidFill>
              <a:srgbClr val="AC9EC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"/>
          <p:cNvSpPr txBox="1">
            <a:spLocks noGrp="1"/>
          </p:cNvSpPr>
          <p:nvPr>
            <p:ph type="ctrTitle"/>
          </p:nvPr>
        </p:nvSpPr>
        <p:spPr>
          <a:xfrm>
            <a:off x="394854" y="2636414"/>
            <a:ext cx="4642659" cy="165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rgbClr val="5E338C"/>
              </a:buClr>
              <a:buSzPct val="100000"/>
              <a:buFont typeface="Calibri"/>
              <a:buNone/>
            </a:pPr>
            <a:r>
              <a:rPr lang="nl-BE" dirty="0"/>
              <a:t>Patient mobile app: module by module</a:t>
            </a:r>
            <a:endParaRPr dirty="0"/>
          </a:p>
        </p:txBody>
      </p:sp>
      <p:sp>
        <p:nvSpPr>
          <p:cNvPr id="41" name="Google Shape;41;p1"/>
          <p:cNvSpPr txBox="1">
            <a:spLocks noGrp="1"/>
          </p:cNvSpPr>
          <p:nvPr>
            <p:ph type="subTitle" idx="1"/>
          </p:nvPr>
        </p:nvSpPr>
        <p:spPr>
          <a:xfrm>
            <a:off x="394854" y="4293075"/>
            <a:ext cx="4947459" cy="30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9EC6"/>
              </a:buClr>
              <a:buSzPct val="100000"/>
              <a:buNone/>
            </a:pPr>
            <a:r>
              <a:rPr lang="fr-FR" dirty="0"/>
              <a:t>Version </a:t>
            </a:r>
            <a:r>
              <a:rPr lang="fr-FR" dirty="0" err="1"/>
              <a:t>December</a:t>
            </a:r>
            <a:r>
              <a:rPr lang="fr-FR" dirty="0"/>
              <a:t> 2024</a:t>
            </a:r>
            <a:endParaRPr dirty="0"/>
          </a:p>
        </p:txBody>
      </p:sp>
      <p:pic>
        <p:nvPicPr>
          <p:cNvPr id="2" name="MBM-slide-1.mp3">
            <a:hlinkClick r:id="" action="ppaction://media"/>
            <a:extLst>
              <a:ext uri="{FF2B5EF4-FFF2-40B4-BE49-F238E27FC236}">
                <a16:creationId xmlns:a16="http://schemas.microsoft.com/office/drawing/2014/main" id="{18F46DD9-584D-6ECE-429F-E0465DD0D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6377" y="418971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"/>
    </mc:Choice>
    <mc:Fallback xmlns="">
      <p:transition spd="slow" advTm="1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10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6"/>
            <a:ext cx="2370516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1528708" y="4640593"/>
            <a:ext cx="381932" cy="508221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16"/>
            <a:ext cx="2370516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3"/>
            <a:ext cx="2370516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0A5A2994-FCDB-2ABB-9421-429E3FB48814}"/>
              </a:ext>
            </a:extLst>
          </p:cNvPr>
          <p:cNvSpPr/>
          <p:nvPr/>
        </p:nvSpPr>
        <p:spPr>
          <a:xfrm flipH="1">
            <a:off x="2893480" y="3681984"/>
            <a:ext cx="611719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1EEDCEE3-4D36-2B22-3004-D7E977D238D6}"/>
              </a:ext>
            </a:extLst>
          </p:cNvPr>
          <p:cNvSpPr/>
          <p:nvPr/>
        </p:nvSpPr>
        <p:spPr>
          <a:xfrm>
            <a:off x="5516878" y="4340352"/>
            <a:ext cx="653079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" name="MBM-slide-10.mp3">
            <a:hlinkClick r:id="" action="ppaction://media"/>
            <a:extLst>
              <a:ext uri="{FF2B5EF4-FFF2-40B4-BE49-F238E27FC236}">
                <a16:creationId xmlns:a16="http://schemas.microsoft.com/office/drawing/2014/main" id="{0FD81008-4765-FF51-9EB6-0B5BDCC1C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9280" y="42806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0"/>
    </mc:Choice>
    <mc:Fallback xmlns="">
      <p:transition spd="slow" advTm="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11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6821" y="0"/>
            <a:ext cx="2370517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264244" y="4626864"/>
            <a:ext cx="381932" cy="508221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0BE29-B2DF-4629-2292-6D5C652ECA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86741" y="0"/>
            <a:ext cx="2370517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C6A68069-6B9B-C9C0-931A-71E0027FDC49}"/>
              </a:ext>
            </a:extLst>
          </p:cNvPr>
          <p:cNvSpPr/>
          <p:nvPr/>
        </p:nvSpPr>
        <p:spPr>
          <a:xfrm>
            <a:off x="1054607" y="3944470"/>
            <a:ext cx="2296903" cy="194713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C1E594-FBF3-AA3A-EC84-D65B459353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21430" y="1"/>
            <a:ext cx="2370517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72961DCC-A067-0659-016D-12698BB7C837}"/>
              </a:ext>
            </a:extLst>
          </p:cNvPr>
          <p:cNvSpPr/>
          <p:nvPr/>
        </p:nvSpPr>
        <p:spPr>
          <a:xfrm>
            <a:off x="5590032" y="2913149"/>
            <a:ext cx="919206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" name="MBM-slide-11.mp3">
            <a:hlinkClick r:id="" action="ppaction://media"/>
            <a:extLst>
              <a:ext uri="{FF2B5EF4-FFF2-40B4-BE49-F238E27FC236}">
                <a16:creationId xmlns:a16="http://schemas.microsoft.com/office/drawing/2014/main" id="{65E0CFC1-8E96-4B4B-6BF8-1F7FEA1AE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2608" y="42204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10"/>
    </mc:Choice>
    <mc:Fallback xmlns="">
      <p:transition spd="slow" advTm="5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6"/>
            <a:ext cx="2370516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2455300" y="4645429"/>
            <a:ext cx="381932" cy="508221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17"/>
            <a:ext cx="2370516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3"/>
            <a:ext cx="2370516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F3CD815-68FB-4C87-1825-0F247E8519D8}"/>
              </a:ext>
            </a:extLst>
          </p:cNvPr>
          <p:cNvSpPr/>
          <p:nvPr/>
        </p:nvSpPr>
        <p:spPr>
          <a:xfrm>
            <a:off x="2834640" y="1468060"/>
            <a:ext cx="514499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MBM-slide-12.mp3">
            <a:hlinkClick r:id="" action="ppaction://media"/>
            <a:extLst>
              <a:ext uri="{FF2B5EF4-FFF2-40B4-BE49-F238E27FC236}">
                <a16:creationId xmlns:a16="http://schemas.microsoft.com/office/drawing/2014/main" id="{7D67EE55-F688-7C11-B0A7-F27CBFB75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0"/>
    </mc:Choice>
    <mc:Fallback xmlns="">
      <p:transition spd="slow" advTm="2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6"/>
            <a:ext cx="2370516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2467492" y="4640592"/>
            <a:ext cx="381932" cy="508221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17"/>
            <a:ext cx="2370516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3"/>
            <a:ext cx="2370516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13.mp3">
            <a:hlinkClick r:id="" action="ppaction://media"/>
            <a:extLst>
              <a:ext uri="{FF2B5EF4-FFF2-40B4-BE49-F238E27FC236}">
                <a16:creationId xmlns:a16="http://schemas.microsoft.com/office/drawing/2014/main" id="{0E063873-6475-2783-867B-EAD62F12C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0"/>
    </mc:Choice>
    <mc:Fallback xmlns="">
      <p:transition spd="slow" advTm="1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/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R"/>
              <a:t>Medication adherence</a:t>
            </a:r>
            <a:endParaRPr/>
          </a:p>
        </p:txBody>
      </p:sp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14</a:t>
            </a:fld>
            <a:endParaRPr/>
          </a:p>
        </p:txBody>
      </p:sp>
      <p:pic>
        <p:nvPicPr>
          <p:cNvPr id="2" name="MBM-slide-14.mp3">
            <a:hlinkClick r:id="" action="ppaction://media"/>
            <a:extLst>
              <a:ext uri="{FF2B5EF4-FFF2-40B4-BE49-F238E27FC236}">
                <a16:creationId xmlns:a16="http://schemas.microsoft.com/office/drawing/2014/main" id="{848FA911-DFE6-B472-6BCB-E1AD64DAC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0"/>
    </mc:Choice>
    <mc:Fallback xmlns="">
      <p:transition spd="slow" advTm="7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15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7"/>
            <a:ext cx="2370516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17"/>
            <a:ext cx="2370515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3"/>
            <a:ext cx="2370515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15.mp3">
            <a:hlinkClick r:id="" action="ppaction://media"/>
            <a:extLst>
              <a:ext uri="{FF2B5EF4-FFF2-40B4-BE49-F238E27FC236}">
                <a16:creationId xmlns:a16="http://schemas.microsoft.com/office/drawing/2014/main" id="{6EA4331E-3105-8A0D-62EA-20A547410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3331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9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0"/>
    </mc:Choice>
    <mc:Fallback xmlns="">
      <p:transition spd="slow" advTm="13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16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7"/>
            <a:ext cx="2370515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18"/>
            <a:ext cx="2370515" cy="5143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3"/>
            <a:ext cx="2370515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EBC36DAC-BF63-E762-8C7C-EE234DEBE173}"/>
              </a:ext>
            </a:extLst>
          </p:cNvPr>
          <p:cNvSpPr/>
          <p:nvPr/>
        </p:nvSpPr>
        <p:spPr>
          <a:xfrm>
            <a:off x="2664320" y="3200400"/>
            <a:ext cx="672627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1C0C502-8C49-A816-B6BD-EEE5EF0114A7}"/>
              </a:ext>
            </a:extLst>
          </p:cNvPr>
          <p:cNvSpPr/>
          <p:nvPr/>
        </p:nvSpPr>
        <p:spPr>
          <a:xfrm>
            <a:off x="3438144" y="1554480"/>
            <a:ext cx="247308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" name="MBM-slide-16.mp3">
            <a:hlinkClick r:id="" action="ppaction://media"/>
            <a:extLst>
              <a:ext uri="{FF2B5EF4-FFF2-40B4-BE49-F238E27FC236}">
                <a16:creationId xmlns:a16="http://schemas.microsoft.com/office/drawing/2014/main" id="{2AB596BD-3052-B6F2-82F5-76E93D4FA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9280" y="41503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0"/>
    </mc:Choice>
    <mc:Fallback xmlns="">
      <p:transition spd="slow" advTm="3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17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8"/>
            <a:ext cx="2370515" cy="5143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18"/>
            <a:ext cx="2370514" cy="5143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4"/>
            <a:ext cx="2370515" cy="5143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EBC36DAC-BF63-E762-8C7C-EE234DEBE173}"/>
              </a:ext>
            </a:extLst>
          </p:cNvPr>
          <p:cNvSpPr/>
          <p:nvPr/>
        </p:nvSpPr>
        <p:spPr>
          <a:xfrm>
            <a:off x="2649267" y="2066544"/>
            <a:ext cx="672627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" name="MBM-slide-17.mp3">
            <a:hlinkClick r:id="" action="ppaction://media"/>
            <a:extLst>
              <a:ext uri="{FF2B5EF4-FFF2-40B4-BE49-F238E27FC236}">
                <a16:creationId xmlns:a16="http://schemas.microsoft.com/office/drawing/2014/main" id="{765A701C-8992-A54D-A4CA-0A39B8FDF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0"/>
    </mc:Choice>
    <mc:Fallback xmlns="">
      <p:transition spd="slow" advTm="1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18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8"/>
            <a:ext cx="2370514" cy="5143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19"/>
            <a:ext cx="2370514" cy="5143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4"/>
            <a:ext cx="2370514" cy="5143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EBC36DAC-BF63-E762-8C7C-EE234DEBE173}"/>
              </a:ext>
            </a:extLst>
          </p:cNvPr>
          <p:cNvSpPr/>
          <p:nvPr/>
        </p:nvSpPr>
        <p:spPr>
          <a:xfrm>
            <a:off x="2664320" y="3236976"/>
            <a:ext cx="672627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Ovaal 6">
            <a:extLst>
              <a:ext uri="{FF2B5EF4-FFF2-40B4-BE49-F238E27FC236}">
                <a16:creationId xmlns:a16="http://schemas.microsoft.com/office/drawing/2014/main" id="{394EBEE0-DD14-F84A-0189-AFA75C6B1FA9}"/>
              </a:ext>
            </a:extLst>
          </p:cNvPr>
          <p:cNvSpPr/>
          <p:nvPr/>
        </p:nvSpPr>
        <p:spPr>
          <a:xfrm>
            <a:off x="6240916" y="659904"/>
            <a:ext cx="2220332" cy="729984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MBM-slide-18.mp3">
            <a:hlinkClick r:id="" action="ppaction://media"/>
            <a:extLst>
              <a:ext uri="{FF2B5EF4-FFF2-40B4-BE49-F238E27FC236}">
                <a16:creationId xmlns:a16="http://schemas.microsoft.com/office/drawing/2014/main" id="{7B8B1F9E-827E-0DF4-0A54-EAAF8A5EE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0"/>
    </mc:Choice>
    <mc:Fallback xmlns="">
      <p:transition spd="slow" advTm="2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19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9"/>
            <a:ext cx="2370514" cy="5143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19"/>
            <a:ext cx="2370513" cy="5143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5"/>
            <a:ext cx="2370514" cy="5143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19.mp3">
            <a:hlinkClick r:id="" action="ppaction://media"/>
            <a:extLst>
              <a:ext uri="{FF2B5EF4-FFF2-40B4-BE49-F238E27FC236}">
                <a16:creationId xmlns:a16="http://schemas.microsoft.com/office/drawing/2014/main" id="{A2FB1098-5817-5E71-4776-8A86C79CF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9427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0"/>
    </mc:Choice>
    <mc:Fallback xmlns="">
      <p:transition spd="slow" advTm="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/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Navigation in the app</a:t>
            </a:r>
            <a:endParaRPr dirty="0"/>
          </a:p>
        </p:txBody>
      </p:sp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</a:t>
            </a:fld>
            <a:endParaRPr/>
          </a:p>
        </p:txBody>
      </p:sp>
      <p:pic>
        <p:nvPicPr>
          <p:cNvPr id="2" name="MBM-slide-2.mp3">
            <a:hlinkClick r:id="" action="ppaction://media"/>
            <a:extLst>
              <a:ext uri="{FF2B5EF4-FFF2-40B4-BE49-F238E27FC236}">
                <a16:creationId xmlns:a16="http://schemas.microsoft.com/office/drawing/2014/main" id="{A958E21D-B0C8-DAA7-5EC9-DE664FFD6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"/>
    </mc:Choice>
    <mc:Fallback xmlns="">
      <p:transition spd="slow" advTm="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20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9"/>
            <a:ext cx="2370513" cy="5143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20"/>
            <a:ext cx="2370513" cy="5143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5"/>
            <a:ext cx="2370513" cy="5143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20.mp3">
            <a:hlinkClick r:id="" action="ppaction://media"/>
            <a:extLst>
              <a:ext uri="{FF2B5EF4-FFF2-40B4-BE49-F238E27FC236}">
                <a16:creationId xmlns:a16="http://schemas.microsoft.com/office/drawing/2014/main" id="{C6E30DFA-6C7E-CD1D-71B6-4036D0961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9426" y="41595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0"/>
    </mc:Choice>
    <mc:Fallback xmlns="">
      <p:transition spd="slow" advTm="1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/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Start </a:t>
            </a:r>
            <a:r>
              <a:rPr lang="fr-FR" dirty="0" err="1"/>
              <a:t>moving</a:t>
            </a:r>
            <a:endParaRPr dirty="0"/>
          </a:p>
        </p:txBody>
      </p:sp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21</a:t>
            </a:fld>
            <a:endParaRPr/>
          </a:p>
        </p:txBody>
      </p:sp>
      <p:pic>
        <p:nvPicPr>
          <p:cNvPr id="2" name="MBM-slide-21.mp3">
            <a:hlinkClick r:id="" action="ppaction://media"/>
            <a:extLst>
              <a:ext uri="{FF2B5EF4-FFF2-40B4-BE49-F238E27FC236}">
                <a16:creationId xmlns:a16="http://schemas.microsoft.com/office/drawing/2014/main" id="{9057C857-75F6-0BBB-497E-60496B6FA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"/>
    </mc:Choice>
    <mc:Fallback xmlns="">
      <p:transition spd="slow" advTm="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01485" y="0"/>
            <a:ext cx="2370515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22304" y="1"/>
            <a:ext cx="2370515" cy="5143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22.mp3">
            <a:hlinkClick r:id="" action="ppaction://media"/>
            <a:extLst>
              <a:ext uri="{FF2B5EF4-FFF2-40B4-BE49-F238E27FC236}">
                <a16:creationId xmlns:a16="http://schemas.microsoft.com/office/drawing/2014/main" id="{791EA456-7F62-1037-66E6-C89766353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778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0"/>
    </mc:Choice>
    <mc:Fallback xmlns="">
      <p:transition spd="slow" advTm="2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20"/>
            <a:ext cx="2370513" cy="5143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20"/>
            <a:ext cx="2370512" cy="5143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6"/>
            <a:ext cx="2370513" cy="5143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23.mp3">
            <a:hlinkClick r:id="" action="ppaction://media"/>
            <a:extLst>
              <a:ext uri="{FF2B5EF4-FFF2-40B4-BE49-F238E27FC236}">
                <a16:creationId xmlns:a16="http://schemas.microsoft.com/office/drawing/2014/main" id="{CA9C3D10-9471-0CD6-AA42-F2CF235A1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9426" y="42806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"/>
    </mc:Choice>
    <mc:Fallback xmlns="">
      <p:transition spd="slow" advTm="1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24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01485" y="1"/>
            <a:ext cx="2370515" cy="5143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22304" y="1"/>
            <a:ext cx="2370514" cy="5143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al 6">
            <a:extLst>
              <a:ext uri="{FF2B5EF4-FFF2-40B4-BE49-F238E27FC236}">
                <a16:creationId xmlns:a16="http://schemas.microsoft.com/office/drawing/2014/main" id="{9262F062-6F33-4ED7-F9D4-10C8C7A945CA}"/>
              </a:ext>
            </a:extLst>
          </p:cNvPr>
          <p:cNvSpPr/>
          <p:nvPr/>
        </p:nvSpPr>
        <p:spPr>
          <a:xfrm>
            <a:off x="5022304" y="555812"/>
            <a:ext cx="2295423" cy="1524000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MBM-slide-24.mp3">
            <a:hlinkClick r:id="" action="ppaction://media"/>
            <a:extLst>
              <a:ext uri="{FF2B5EF4-FFF2-40B4-BE49-F238E27FC236}">
                <a16:creationId xmlns:a16="http://schemas.microsoft.com/office/drawing/2014/main" id="{AD5F416C-263A-2656-C90F-C5C4C21FF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40"/>
    </mc:Choice>
    <mc:Fallback xmlns="">
      <p:transition spd="slow" advTm="1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25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20"/>
            <a:ext cx="2370512" cy="5143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21"/>
            <a:ext cx="2370512" cy="514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6"/>
            <a:ext cx="2370512" cy="5143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8F72304-049D-A638-B1B5-6E5A8A64B326}"/>
              </a:ext>
            </a:extLst>
          </p:cNvPr>
          <p:cNvSpPr/>
          <p:nvPr/>
        </p:nvSpPr>
        <p:spPr>
          <a:xfrm>
            <a:off x="4938542" y="4365810"/>
            <a:ext cx="1231416" cy="168179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" name="MBM-slide-25.mp3">
            <a:hlinkClick r:id="" action="ppaction://media"/>
            <a:extLst>
              <a:ext uri="{FF2B5EF4-FFF2-40B4-BE49-F238E27FC236}">
                <a16:creationId xmlns:a16="http://schemas.microsoft.com/office/drawing/2014/main" id="{8D03685F-B5C2-57C4-8B39-A1CAF8A7A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3332" y="42806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5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0"/>
    </mc:Choice>
    <mc:Fallback xmlns="">
      <p:transition spd="slow" advTm="4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26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21"/>
            <a:ext cx="2370512" cy="514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21"/>
            <a:ext cx="2370511" cy="514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7"/>
            <a:ext cx="2370512" cy="514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26.mp3">
            <a:hlinkClick r:id="" action="ppaction://media"/>
            <a:extLst>
              <a:ext uri="{FF2B5EF4-FFF2-40B4-BE49-F238E27FC236}">
                <a16:creationId xmlns:a16="http://schemas.microsoft.com/office/drawing/2014/main" id="{B1D4E8D0-142F-3AAC-A2DD-83AAB42B4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9425" y="41960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0"/>
    </mc:Choice>
    <mc:Fallback xmlns="">
      <p:transition spd="slow" advTm="1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/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 err="1"/>
              <a:t>Healthy</a:t>
            </a:r>
            <a:r>
              <a:rPr lang="fr-FR" dirty="0"/>
              <a:t> nutrition</a:t>
            </a:r>
            <a:endParaRPr dirty="0"/>
          </a:p>
        </p:txBody>
      </p:sp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27</a:t>
            </a:fld>
            <a:endParaRPr/>
          </a:p>
        </p:txBody>
      </p:sp>
      <p:pic>
        <p:nvPicPr>
          <p:cNvPr id="2" name="MBM-slide-27.mp3">
            <a:hlinkClick r:id="" action="ppaction://media"/>
            <a:extLst>
              <a:ext uri="{FF2B5EF4-FFF2-40B4-BE49-F238E27FC236}">
                <a16:creationId xmlns:a16="http://schemas.microsoft.com/office/drawing/2014/main" id="{EE5F2C8A-80FE-9402-C375-5C133540D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"/>
    </mc:Choice>
    <mc:Fallback xmlns="">
      <p:transition spd="slow" advTm="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28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20"/>
            <a:ext cx="2370512" cy="5143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21"/>
            <a:ext cx="2370512" cy="514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6"/>
            <a:ext cx="2370512" cy="5143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28.mp3">
            <a:hlinkClick r:id="" action="ppaction://media"/>
            <a:extLst>
              <a:ext uri="{FF2B5EF4-FFF2-40B4-BE49-F238E27FC236}">
                <a16:creationId xmlns:a16="http://schemas.microsoft.com/office/drawing/2014/main" id="{C485F31C-D7B9-2A5A-1D7C-6D22377BB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3332" y="42806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29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01485" y="1"/>
            <a:ext cx="2370514" cy="5143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22304" y="2"/>
            <a:ext cx="2370514" cy="51434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al 6">
            <a:extLst>
              <a:ext uri="{FF2B5EF4-FFF2-40B4-BE49-F238E27FC236}">
                <a16:creationId xmlns:a16="http://schemas.microsoft.com/office/drawing/2014/main" id="{0A27848A-FA6A-90A7-92C4-307C57E45418}"/>
              </a:ext>
            </a:extLst>
          </p:cNvPr>
          <p:cNvSpPr/>
          <p:nvPr/>
        </p:nvSpPr>
        <p:spPr>
          <a:xfrm>
            <a:off x="5022304" y="1565339"/>
            <a:ext cx="2295423" cy="783414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MBM-slide-29.mp3">
            <a:hlinkClick r:id="" action="ppaction://media"/>
            <a:extLst>
              <a:ext uri="{FF2B5EF4-FFF2-40B4-BE49-F238E27FC236}">
                <a16:creationId xmlns:a16="http://schemas.microsoft.com/office/drawing/2014/main" id="{2D17FA4A-756C-A976-47F3-10FCEDDA6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7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0"/>
    </mc:Choice>
    <mc:Fallback xmlns="">
      <p:transition spd="slow" advTm="12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741" y="0"/>
            <a:ext cx="2370518" cy="5143500"/>
          </a:xfrm>
          <a:prstGeom prst="rect">
            <a:avLst/>
          </a:prstGeom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3434164" y="4584192"/>
            <a:ext cx="2275672" cy="550893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MBM-slide-3.mp3">
            <a:hlinkClick r:id="" action="ppaction://media"/>
            <a:extLst>
              <a:ext uri="{FF2B5EF4-FFF2-40B4-BE49-F238E27FC236}">
                <a16:creationId xmlns:a16="http://schemas.microsoft.com/office/drawing/2014/main" id="{BECC6746-3753-0074-456A-E1464696F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595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"/>
    </mc:Choice>
    <mc:Fallback xmlns="">
      <p:transition spd="slow" advTm="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30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21"/>
            <a:ext cx="2370512" cy="514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21"/>
            <a:ext cx="2370511" cy="514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7"/>
            <a:ext cx="2370512" cy="514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30.mp3">
            <a:hlinkClick r:id="" action="ppaction://media"/>
            <a:extLst>
              <a:ext uri="{FF2B5EF4-FFF2-40B4-BE49-F238E27FC236}">
                <a16:creationId xmlns:a16="http://schemas.microsoft.com/office/drawing/2014/main" id="{5F180265-5F46-A746-52C2-24A8756F6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9425" y="42806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0"/>
    </mc:Choice>
    <mc:Fallback xmlns="">
      <p:transition spd="slow" advTm="2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31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21"/>
            <a:ext cx="2370511" cy="514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22"/>
            <a:ext cx="2370511" cy="5143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7"/>
            <a:ext cx="2370511" cy="514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31.mp3">
            <a:hlinkClick r:id="" action="ppaction://media"/>
            <a:extLst>
              <a:ext uri="{FF2B5EF4-FFF2-40B4-BE49-F238E27FC236}">
                <a16:creationId xmlns:a16="http://schemas.microsoft.com/office/drawing/2014/main" id="{EC4E5904-1DE7-A45C-119C-81793EB7B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9280" y="41503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0"/>
    </mc:Choice>
    <mc:Fallback xmlns="">
      <p:transition spd="slow" advTm="1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7AE7845A-E1D5-B489-8CCD-163C61223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>
            <a:extLst>
              <a:ext uri="{FF2B5EF4-FFF2-40B4-BE49-F238E27FC236}">
                <a16:creationId xmlns:a16="http://schemas.microsoft.com/office/drawing/2014/main" id="{F59C7E0A-A578-FCCC-51E9-FDAC8F6715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Smoke-free living</a:t>
            </a:r>
            <a:endParaRPr dirty="0"/>
          </a:p>
        </p:txBody>
      </p:sp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BC6621A4-E261-66AC-FC82-939FC5A8CD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9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0"/>
    </mc:Choice>
    <mc:Fallback xmlns="">
      <p:transition spd="slow" advTm="955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8E2D8B2F-6666-D976-04BB-DB7BD717F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E5FE19-E5A4-2BC8-470F-CD1359DB4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13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320D93-CD0E-6471-9519-0A0AC5486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133" y="5308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72F78B-C61C-AF6B-223C-FE69E38D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59" y="-4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5576E9CA-7FD1-0188-52F4-6AA8408F80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30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3BB5F6FB-5DE0-646A-01B6-D6E517BF7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2C25BA5-B6E7-ED0C-9AA7-2812FD47C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07" y="0"/>
            <a:ext cx="2370137" cy="5143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14AF45-ED8B-3DC5-0253-7792DD20B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133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3426FB-8B0C-7FB7-D35E-61D440FF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9" y="0"/>
            <a:ext cx="2370137" cy="5143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E1B8C07E-3D2D-49DB-D9B3-0B305AEA7B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0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6E1B340C-C4F8-E44F-8D67-ECF5CBC7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E10040AC-C425-B845-0874-E166C417031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35</a:t>
            </a:fld>
            <a:endParaRPr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D4DADC9-9290-F70F-1AC1-EB55460E7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826" y="-5"/>
            <a:ext cx="2370137" cy="5143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C5F4671-3ECE-8E97-A5B3-B99B85D7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15" y="0"/>
            <a:ext cx="2370137" cy="5143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6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0B7987E7-244F-91A0-BA4C-538BA018D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2E7A1185-5458-7487-8737-7A63719D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23" y="0"/>
            <a:ext cx="2370137" cy="5143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672FBA6-7133-1930-1AFC-0F6ED46D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826" y="0"/>
            <a:ext cx="2370137" cy="5143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B89D6C9D-4B6D-6867-782A-55D72353FC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5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FEB4B333-0992-DC26-BA4B-A6AACA28E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7DF6FB-4A03-CA33-ABBA-3B656FA44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13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5987AE3-3B8E-B9B5-9A01-18E532A69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9" y="0"/>
            <a:ext cx="2370137" cy="51435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583CFD06-66BC-8127-68C3-21279A695CA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37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F2F41-FB4A-E9E1-4A94-78366CF47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741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37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BC4CDC81-D493-2136-3280-4BE26031A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7EDCA-9D28-CCDA-F891-9B795F61B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741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1BC9D-9A9B-C858-E88C-76E568981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38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F60B067B-5684-BBA5-E89A-6F02213430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38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56B7C-2DDB-7FB9-ED9A-BAB179824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544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576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/>
          <p:cNvSpPr txBox="1">
            <a:spLocks noGrp="1"/>
          </p:cNvSpPr>
          <p:nvPr>
            <p:ph type="title"/>
          </p:nvPr>
        </p:nvSpPr>
        <p:spPr>
          <a:xfrm>
            <a:off x="628650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Stress relief</a:t>
            </a:r>
            <a:endParaRPr dirty="0"/>
          </a:p>
        </p:txBody>
      </p:sp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0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0"/>
    </mc:Choice>
    <mc:Fallback xmlns="">
      <p:transition spd="slow" advTm="955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4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573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1708996" y="4626864"/>
            <a:ext cx="381932" cy="508221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0BE29-B2DF-4629-2292-6D5C652EC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934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C6A68069-6B9B-C9C0-931A-71E0027FDC49}"/>
              </a:ext>
            </a:extLst>
          </p:cNvPr>
          <p:cNvSpPr/>
          <p:nvPr/>
        </p:nvSpPr>
        <p:spPr>
          <a:xfrm>
            <a:off x="3755136" y="1213104"/>
            <a:ext cx="1170432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MBM-slide-4.mp3">
            <a:hlinkClick r:id="" action="ppaction://media"/>
            <a:extLst>
              <a:ext uri="{FF2B5EF4-FFF2-40B4-BE49-F238E27FC236}">
                <a16:creationId xmlns:a16="http://schemas.microsoft.com/office/drawing/2014/main" id="{2BFB2621-9424-22E3-7E41-02FC51D62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0"/>
    </mc:Choice>
    <mc:Fallback xmlns="">
      <p:transition spd="slow" advTm="21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1D5A6F2D-CB13-FB0C-8D4C-6431556D8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568A38-9095-8919-CAC7-DE8C0F87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13" y="-4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CB37B-5C5E-1D7B-5949-A772DFF40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180" y="5308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B66AE-A12F-F84E-EDA4-15F22E2F9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42" y="5308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FA56A4FC-521F-4F85-152D-09CCD1C5F3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7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80D61EA3-7F79-13E3-DC6F-788BC5F76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4C7439-9700-CAF6-F2F8-D84458120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13" y="5308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0ADE1-DDE3-3F87-8FA5-F8CF3D0F7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741" y="5308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5AB86-244D-90DB-9D4B-193D00264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42" y="-5308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2C94237A-C082-4C7A-24C5-D7A7938F7D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37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A5628246-A0EC-0BCF-4DB6-8FD6910D9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67DE3-FF1F-9AF6-AC21-B8507BAF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323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48F657-57AD-E979-E37B-79CAD1D0F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445" y="0"/>
            <a:ext cx="237051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0" name="Google Shape;400;p11">
            <a:extLst>
              <a:ext uri="{FF2B5EF4-FFF2-40B4-BE49-F238E27FC236}">
                <a16:creationId xmlns:a16="http://schemas.microsoft.com/office/drawing/2014/main" id="{C93A0FF0-7589-4DF2-9C3E-E352094D73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0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0"/>
    </mc:Choice>
    <mc:Fallback xmlns="">
      <p:transition spd="slow" advTm="1592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7" descr="A picture containing sha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307939"/>
            <a:ext cx="5645263" cy="384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 descr="Shape, arrow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8960" y="-9404"/>
            <a:ext cx="60350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7"/>
          <p:cNvSpPr txBox="1"/>
          <p:nvPr/>
        </p:nvSpPr>
        <p:spPr>
          <a:xfrm>
            <a:off x="394854" y="2636414"/>
            <a:ext cx="4642659" cy="165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5D348D"/>
                </a:solidFill>
                <a:latin typeface="Calibri"/>
                <a:ea typeface="Calibri"/>
                <a:cs typeface="Calibri"/>
                <a:sym typeface="Calibri"/>
              </a:rPr>
              <a:t>Good luck!</a:t>
            </a:r>
            <a:endParaRPr sz="4000" b="1" i="0" dirty="0">
              <a:solidFill>
                <a:srgbClr val="5D34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MBM-slide-33.mp3">
            <a:hlinkClick r:id="" action="ppaction://media"/>
            <a:extLst>
              <a:ext uri="{FF2B5EF4-FFF2-40B4-BE49-F238E27FC236}">
                <a16:creationId xmlns:a16="http://schemas.microsoft.com/office/drawing/2014/main" id="{7FD5713A-1212-4C3F-8CD4-13908A78D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5536" y="42709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0"/>
    </mc:Choice>
    <mc:Fallback xmlns="">
      <p:transition spd="slow" advTm="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5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51181" y="-1"/>
            <a:ext cx="2370516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2288273" y="4629483"/>
            <a:ext cx="381932" cy="508221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2000" y="0"/>
            <a:ext cx="2370516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BM-slide-5.mp3">
            <a:hlinkClick r:id="" action="ppaction://media"/>
            <a:extLst>
              <a:ext uri="{FF2B5EF4-FFF2-40B4-BE49-F238E27FC236}">
                <a16:creationId xmlns:a16="http://schemas.microsoft.com/office/drawing/2014/main" id="{85DD24C9-58BA-82DA-9F27-BBEC595EE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0"/>
    </mc:Choice>
    <mc:Fallback xmlns="">
      <p:transition spd="slow" advTm="2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6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86742" y="0"/>
            <a:ext cx="2370516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3923834" y="4629484"/>
            <a:ext cx="381932" cy="508221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MBM-slide-6.mp3">
            <a:hlinkClick r:id="" action="ppaction://media"/>
            <a:extLst>
              <a:ext uri="{FF2B5EF4-FFF2-40B4-BE49-F238E27FC236}">
                <a16:creationId xmlns:a16="http://schemas.microsoft.com/office/drawing/2014/main" id="{A6061A95-A579-575F-21C0-2FA3B7FC1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280" y="41595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0"/>
    </mc:Choice>
    <mc:Fallback xmlns="">
      <p:transition spd="slow" advTm="9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7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51181" y="-1"/>
            <a:ext cx="2370516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2288273" y="4629483"/>
            <a:ext cx="381932" cy="508221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2000" y="0"/>
            <a:ext cx="2370516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F3CD815-68FB-4C87-1825-0F247E8519D8}"/>
              </a:ext>
            </a:extLst>
          </p:cNvPr>
          <p:cNvSpPr/>
          <p:nvPr/>
        </p:nvSpPr>
        <p:spPr>
          <a:xfrm>
            <a:off x="3732145" y="1994171"/>
            <a:ext cx="794175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MBM-slide-7.mp3">
            <a:hlinkClick r:id="" action="ppaction://media"/>
            <a:extLst>
              <a:ext uri="{FF2B5EF4-FFF2-40B4-BE49-F238E27FC236}">
                <a16:creationId xmlns:a16="http://schemas.microsoft.com/office/drawing/2014/main" id="{0E472C80-4A33-130F-783B-56A4E8DA3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0"/>
    </mc:Choice>
    <mc:Fallback xmlns="">
      <p:transition spd="slow" advTm="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8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6"/>
            <a:ext cx="2370516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1047124" y="4640592"/>
            <a:ext cx="381932" cy="508221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17"/>
            <a:ext cx="2370516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3"/>
            <a:ext cx="2370516" cy="5143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F3CD815-68FB-4C87-1825-0F247E8519D8}"/>
              </a:ext>
            </a:extLst>
          </p:cNvPr>
          <p:cNvSpPr/>
          <p:nvPr/>
        </p:nvSpPr>
        <p:spPr>
          <a:xfrm>
            <a:off x="2676145" y="1679996"/>
            <a:ext cx="646176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MBM-slide-8.mp3">
            <a:hlinkClick r:id="" action="ppaction://media"/>
            <a:extLst>
              <a:ext uri="{FF2B5EF4-FFF2-40B4-BE49-F238E27FC236}">
                <a16:creationId xmlns:a16="http://schemas.microsoft.com/office/drawing/2014/main" id="{90E263F4-70BF-0D72-6209-EE8F12D00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0"/>
    </mc:Choice>
    <mc:Fallback xmlns="">
      <p:transition spd="slow" advTm="1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GR"/>
              <a:t>9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C3941-7B1F-5AB7-F5F0-24CB390F16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8320" y="5316"/>
            <a:ext cx="2370517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al 6">
            <a:extLst>
              <a:ext uri="{FF2B5EF4-FFF2-40B4-BE49-F238E27FC236}">
                <a16:creationId xmlns:a16="http://schemas.microsoft.com/office/drawing/2014/main" id="{003A4A98-B424-3DC2-8E56-205E8349AAB2}"/>
              </a:ext>
            </a:extLst>
          </p:cNvPr>
          <p:cNvSpPr/>
          <p:nvPr/>
        </p:nvSpPr>
        <p:spPr>
          <a:xfrm>
            <a:off x="1528708" y="4640593"/>
            <a:ext cx="381932" cy="508221"/>
          </a:xfrm>
          <a:prstGeom prst="ellipse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4B24C-8EE3-A9EC-A75B-4178ADE9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49139" y="5316"/>
            <a:ext cx="2370516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41E5C-A2B0-AFF1-7475-C43EC873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75313" y="2"/>
            <a:ext cx="2370516" cy="514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F3CD815-68FB-4C87-1825-0F247E8519D8}"/>
              </a:ext>
            </a:extLst>
          </p:cNvPr>
          <p:cNvSpPr/>
          <p:nvPr/>
        </p:nvSpPr>
        <p:spPr>
          <a:xfrm>
            <a:off x="2529840" y="2286000"/>
            <a:ext cx="794175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A5A2994-FCDB-2ABB-9421-429E3FB48814}"/>
              </a:ext>
            </a:extLst>
          </p:cNvPr>
          <p:cNvSpPr/>
          <p:nvPr/>
        </p:nvSpPr>
        <p:spPr>
          <a:xfrm>
            <a:off x="5522594" y="4005072"/>
            <a:ext cx="622239" cy="195072"/>
          </a:xfrm>
          <a:prstGeom prst="rightArrow">
            <a:avLst/>
          </a:prstGeom>
          <a:noFill/>
          <a:ln w="28575">
            <a:solidFill>
              <a:srgbClr val="9E2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MBM-slide-9.mp3">
            <a:hlinkClick r:id="" action="ppaction://media"/>
            <a:extLst>
              <a:ext uri="{FF2B5EF4-FFF2-40B4-BE49-F238E27FC236}">
                <a16:creationId xmlns:a16="http://schemas.microsoft.com/office/drawing/2014/main" id="{AA6C290A-6BFD-E888-2905-7AD13D400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9280" y="4148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0"/>
    </mc:Choice>
    <mc:Fallback xmlns="">
      <p:transition spd="slow" advTm="2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20B48AD002C69418D394726DE0710FB" ma:contentTypeVersion="14" ma:contentTypeDescription="Luo uusi asiakirja." ma:contentTypeScope="" ma:versionID="00950f13e348afa9b00abec23631a30e">
  <xsd:schema xmlns:xsd="http://www.w3.org/2001/XMLSchema" xmlns:xs="http://www.w3.org/2001/XMLSchema" xmlns:p="http://schemas.microsoft.com/office/2006/metadata/properties" xmlns:ns2="b74f93c5-ad84-4168-aeb9-19685c5bd2f5" xmlns:ns3="f46feed0-a234-4794-98e7-af80b0267c12" targetNamespace="http://schemas.microsoft.com/office/2006/metadata/properties" ma:root="true" ma:fieldsID="e83eea2bbfcc1db2ea62de202d601125" ns2:_="" ns3:_="">
    <xsd:import namespace="b74f93c5-ad84-4168-aeb9-19685c5bd2f5"/>
    <xsd:import namespace="f46feed0-a234-4794-98e7-af80b0267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f93c5-ad84-4168-aeb9-19685c5bd2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eef07030-0f6a-43b1-b2b9-3b252e59d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feed0-a234-4794-98e7-af80b0267c1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2ebf8f4-e9b6-4ced-b4d3-9e2e23698df9}" ma:internalName="TaxCatchAll" ma:showField="CatchAllData" ma:web="f46feed0-a234-4794-98e7-af80b0267c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4f93c5-ad84-4168-aeb9-19685c5bd2f5">
      <Terms xmlns="http://schemas.microsoft.com/office/infopath/2007/PartnerControls"/>
    </lcf76f155ced4ddcb4097134ff3c332f>
    <TaxCatchAll xmlns="f46feed0-a234-4794-98e7-af80b0267c12" xsi:nil="true"/>
  </documentManagement>
</p:properties>
</file>

<file path=customXml/itemProps1.xml><?xml version="1.0" encoding="utf-8"?>
<ds:datastoreItem xmlns:ds="http://schemas.openxmlformats.org/officeDocument/2006/customXml" ds:itemID="{1486020D-02F7-464B-9BB1-B1757F07F4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EFA6AC-CF4E-4554-8E3D-00912BE2D825}"/>
</file>

<file path=customXml/itemProps3.xml><?xml version="1.0" encoding="utf-8"?>
<ds:datastoreItem xmlns:ds="http://schemas.openxmlformats.org/officeDocument/2006/customXml" ds:itemID="{D19F7057-10DD-401C-97C6-4515A9C046B5}">
  <ds:schemaRefs>
    <ds:schemaRef ds:uri="http://schemas.microsoft.com/office/2006/metadata/properties"/>
    <ds:schemaRef ds:uri="http://schemas.microsoft.com/office/infopath/2007/PartnerControls"/>
    <ds:schemaRef ds:uri="b74f93c5-ad84-4168-aeb9-19685c5bd2f5"/>
    <ds:schemaRef ds:uri="f46feed0-a234-4794-98e7-af80b0267c1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4510</TotalTime>
  <Words>92</Words>
  <Application>Microsoft Macintosh PowerPoint</Application>
  <PresentationFormat>On-screen Show (16:9)</PresentationFormat>
  <Paragraphs>62</Paragraphs>
  <Slides>43</Slides>
  <Notes>43</Notes>
  <HiddenSlides>0</HiddenSlides>
  <MMClips>32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Patient mobile app: module by module</vt:lpstr>
      <vt:lpstr>Navigation in the 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Medication adherence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moving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Healthy nutrition</vt:lpstr>
      <vt:lpstr>PowerPoint Presentation</vt:lpstr>
      <vt:lpstr>PowerPoint Presentation</vt:lpstr>
      <vt:lpstr>PowerPoint Presentation</vt:lpstr>
      <vt:lpstr>PowerPoint Presentation</vt:lpstr>
      <vt:lpstr>Smoke-free living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Stress relief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do the first patient consultation?</dc:title>
  <dc:creator>Microsoft Office User</dc:creator>
  <cp:lastModifiedBy>Microsoft Office User</cp:lastModifiedBy>
  <cp:revision>109</cp:revision>
  <dcterms:created xsi:type="dcterms:W3CDTF">2020-03-27T16:30:37Z</dcterms:created>
  <dcterms:modified xsi:type="dcterms:W3CDTF">2024-12-10T11:24:37Z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0x010100A20B48AD002C69418D394726DE0710FB</vt:lpwstr>
  </property>
  <property fmtid="{D5CDD505-2E9C-101B-9397-08002B2CF9AE}" pid="3" name="MediaServiceImageTags">
    <vt:lpwstr/>
  </property>
</Properties>
</file>