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Vattulainen (TAU)" initials="MV(" lastIdx="3" clrIdx="0">
    <p:extLst>
      <p:ext uri="{19B8F6BF-5375-455C-9EA6-DF929625EA0E}">
        <p15:presenceInfo xmlns:p15="http://schemas.microsoft.com/office/powerpoint/2012/main" userId="S::markus.vattulainen@tuni.fi::a413e0c1-b77a-4d89-afd8-3ae05365ad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58C"/>
    <a:srgbClr val="AC9EC6"/>
    <a:srgbClr val="9E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B559C-8E58-4C44-B56B-007BABC3F100}" v="11" dt="2022-08-26T06:12:25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61"/>
    <p:restoredTop sz="94674"/>
  </p:normalViewPr>
  <p:slideViewPr>
    <p:cSldViewPr snapToGrid="0" snapToObjects="1">
      <p:cViewPr varScale="1">
        <p:scale>
          <a:sx n="212" d="100"/>
          <a:sy n="212" d="100"/>
        </p:scale>
        <p:origin x="18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2" d="100"/>
          <a:sy n="132" d="100"/>
        </p:scale>
        <p:origin x="50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Vattulainen (TAU)" userId="a413e0c1-b77a-4d89-afd8-3ae05365adcb" providerId="ADAL" clId="{9AFDB526-8144-4132-95A3-82E929711599}"/>
    <pc:docChg chg="custSel addSld delSld modSld">
      <pc:chgData name="Markus Vattulainen (TAU)" userId="a413e0c1-b77a-4d89-afd8-3ae05365adcb" providerId="ADAL" clId="{9AFDB526-8144-4132-95A3-82E929711599}" dt="2021-12-10T08:25:28.466" v="8351" actId="20577"/>
      <pc:docMkLst>
        <pc:docMk/>
      </pc:docMkLst>
      <pc:sldChg chg="delSp modSp mod">
        <pc:chgData name="Markus Vattulainen (TAU)" userId="a413e0c1-b77a-4d89-afd8-3ae05365adcb" providerId="ADAL" clId="{9AFDB526-8144-4132-95A3-82E929711599}" dt="2021-12-07T07:51:54.915" v="4834" actId="20577"/>
        <pc:sldMkLst>
          <pc:docMk/>
          <pc:sldMk cId="2825236824" sldId="256"/>
        </pc:sldMkLst>
        <pc:spChg chg="mod">
          <ac:chgData name="Markus Vattulainen (TAU)" userId="a413e0c1-b77a-4d89-afd8-3ae05365adcb" providerId="ADAL" clId="{9AFDB526-8144-4132-95A3-82E929711599}" dt="2021-12-07T07:51:54.915" v="4834" actId="20577"/>
          <ac:spMkLst>
            <pc:docMk/>
            <pc:sldMk cId="2825236824" sldId="256"/>
            <ac:spMk id="2" creationId="{4535D898-9073-FB40-A13D-01987B629D71}"/>
          </ac:spMkLst>
        </pc:spChg>
        <pc:spChg chg="del">
          <ac:chgData name="Markus Vattulainen (TAU)" userId="a413e0c1-b77a-4d89-afd8-3ae05365adcb" providerId="ADAL" clId="{9AFDB526-8144-4132-95A3-82E929711599}" dt="2021-11-23T04:49:14.996" v="24" actId="478"/>
          <ac:spMkLst>
            <pc:docMk/>
            <pc:sldMk cId="2825236824" sldId="256"/>
            <ac:spMk id="3" creationId="{6486C3CA-8932-D14E-9CFF-8E2499ECD289}"/>
          </ac:spMkLst>
        </pc:spChg>
      </pc:sldChg>
      <pc:sldChg chg="modSp mod addCm modCm">
        <pc:chgData name="Markus Vattulainen (TAU)" userId="a413e0c1-b77a-4d89-afd8-3ae05365adcb" providerId="ADAL" clId="{9AFDB526-8144-4132-95A3-82E929711599}" dt="2021-12-10T08:21:57.100" v="8262" actId="20577"/>
        <pc:sldMkLst>
          <pc:docMk/>
          <pc:sldMk cId="2305386709" sldId="257"/>
        </pc:sldMkLst>
        <pc:spChg chg="mod">
          <ac:chgData name="Markus Vattulainen (TAU)" userId="a413e0c1-b77a-4d89-afd8-3ae05365adcb" providerId="ADAL" clId="{9AFDB526-8144-4132-95A3-82E929711599}" dt="2021-11-23T04:54:24.497" v="345" actId="20577"/>
          <ac:spMkLst>
            <pc:docMk/>
            <pc:sldMk cId="2305386709" sldId="257"/>
            <ac:spMk id="2" creationId="{20EBF88C-98D8-664E-B151-A92591C9A4FC}"/>
          </ac:spMkLst>
        </pc:spChg>
        <pc:spChg chg="mod">
          <ac:chgData name="Markus Vattulainen (TAU)" userId="a413e0c1-b77a-4d89-afd8-3ae05365adcb" providerId="ADAL" clId="{9AFDB526-8144-4132-95A3-82E929711599}" dt="2021-12-10T08:21:57.100" v="8262" actId="20577"/>
          <ac:spMkLst>
            <pc:docMk/>
            <pc:sldMk cId="2305386709" sldId="257"/>
            <ac:spMk id="3" creationId="{83AB864E-5098-5145-80B4-B7944BFA6FBC}"/>
          </ac:spMkLst>
        </pc:spChg>
      </pc:sldChg>
      <pc:sldChg chg="modSp add mod">
        <pc:chgData name="Markus Vattulainen (TAU)" userId="a413e0c1-b77a-4d89-afd8-3ae05365adcb" providerId="ADAL" clId="{9AFDB526-8144-4132-95A3-82E929711599}" dt="2021-12-10T08:13:45.747" v="7736" actId="20577"/>
        <pc:sldMkLst>
          <pc:docMk/>
          <pc:sldMk cId="612728282" sldId="258"/>
        </pc:sldMkLst>
        <pc:spChg chg="mod">
          <ac:chgData name="Markus Vattulainen (TAU)" userId="a413e0c1-b77a-4d89-afd8-3ae05365adcb" providerId="ADAL" clId="{9AFDB526-8144-4132-95A3-82E929711599}" dt="2021-11-23T04:51:28.066" v="205" actId="20577"/>
          <ac:spMkLst>
            <pc:docMk/>
            <pc:sldMk cId="612728282" sldId="258"/>
            <ac:spMk id="2" creationId="{20EBF88C-98D8-664E-B151-A92591C9A4FC}"/>
          </ac:spMkLst>
        </pc:spChg>
        <pc:spChg chg="mod">
          <ac:chgData name="Markus Vattulainen (TAU)" userId="a413e0c1-b77a-4d89-afd8-3ae05365adcb" providerId="ADAL" clId="{9AFDB526-8144-4132-95A3-82E929711599}" dt="2021-12-10T08:13:45.747" v="7736" actId="20577"/>
          <ac:spMkLst>
            <pc:docMk/>
            <pc:sldMk cId="612728282" sldId="258"/>
            <ac:spMk id="3" creationId="{83AB864E-5098-5145-80B4-B7944BFA6FBC}"/>
          </ac:spMkLst>
        </pc:spChg>
      </pc:sldChg>
      <pc:sldChg chg="modSp add mod">
        <pc:chgData name="Markus Vattulainen (TAU)" userId="a413e0c1-b77a-4d89-afd8-3ae05365adcb" providerId="ADAL" clId="{9AFDB526-8144-4132-95A3-82E929711599}" dt="2021-12-10T08:00:33.634" v="6659" actId="20577"/>
        <pc:sldMkLst>
          <pc:docMk/>
          <pc:sldMk cId="345387650" sldId="259"/>
        </pc:sldMkLst>
        <pc:spChg chg="mod">
          <ac:chgData name="Markus Vattulainen (TAU)" userId="a413e0c1-b77a-4d89-afd8-3ae05365adcb" providerId="ADAL" clId="{9AFDB526-8144-4132-95A3-82E929711599}" dt="2021-11-23T05:05:27.299" v="1713" actId="20577"/>
          <ac:spMkLst>
            <pc:docMk/>
            <pc:sldMk cId="345387650" sldId="259"/>
            <ac:spMk id="2" creationId="{20EBF88C-98D8-664E-B151-A92591C9A4FC}"/>
          </ac:spMkLst>
        </pc:spChg>
        <pc:spChg chg="mod">
          <ac:chgData name="Markus Vattulainen (TAU)" userId="a413e0c1-b77a-4d89-afd8-3ae05365adcb" providerId="ADAL" clId="{9AFDB526-8144-4132-95A3-82E929711599}" dt="2021-12-10T08:00:33.634" v="6659" actId="20577"/>
          <ac:spMkLst>
            <pc:docMk/>
            <pc:sldMk cId="345387650" sldId="259"/>
            <ac:spMk id="3" creationId="{83AB864E-5098-5145-80B4-B7944BFA6FBC}"/>
          </ac:spMkLst>
        </pc:spChg>
      </pc:sldChg>
      <pc:sldChg chg="addSp modSp add mod">
        <pc:chgData name="Markus Vattulainen (TAU)" userId="a413e0c1-b77a-4d89-afd8-3ae05365adcb" providerId="ADAL" clId="{9AFDB526-8144-4132-95A3-82E929711599}" dt="2021-12-10T08:25:28.466" v="8351" actId="20577"/>
        <pc:sldMkLst>
          <pc:docMk/>
          <pc:sldMk cId="295501356" sldId="260"/>
        </pc:sldMkLst>
        <pc:spChg chg="mod">
          <ac:chgData name="Markus Vattulainen (TAU)" userId="a413e0c1-b77a-4d89-afd8-3ae05365adcb" providerId="ADAL" clId="{9AFDB526-8144-4132-95A3-82E929711599}" dt="2021-11-23T05:05:39.101" v="1733" actId="20577"/>
          <ac:spMkLst>
            <pc:docMk/>
            <pc:sldMk cId="295501356" sldId="260"/>
            <ac:spMk id="2" creationId="{20EBF88C-98D8-664E-B151-A92591C9A4FC}"/>
          </ac:spMkLst>
        </pc:spChg>
        <pc:spChg chg="mod">
          <ac:chgData name="Markus Vattulainen (TAU)" userId="a413e0c1-b77a-4d89-afd8-3ae05365adcb" providerId="ADAL" clId="{9AFDB526-8144-4132-95A3-82E929711599}" dt="2021-12-07T06:54:11.838" v="4398" actId="1076"/>
          <ac:spMkLst>
            <pc:docMk/>
            <pc:sldMk cId="295501356" sldId="260"/>
            <ac:spMk id="3" creationId="{83AB864E-5098-5145-80B4-B7944BFA6FBC}"/>
          </ac:spMkLst>
        </pc:spChg>
        <pc:spChg chg="add mod">
          <ac:chgData name="Markus Vattulainen (TAU)" userId="a413e0c1-b77a-4d89-afd8-3ae05365adcb" providerId="ADAL" clId="{9AFDB526-8144-4132-95A3-82E929711599}" dt="2021-12-10T08:25:28.466" v="8351" actId="20577"/>
          <ac:spMkLst>
            <pc:docMk/>
            <pc:sldMk cId="295501356" sldId="260"/>
            <ac:spMk id="6" creationId="{3ACBF275-EDC6-44B4-9463-B668C3D46987}"/>
          </ac:spMkLst>
        </pc:spChg>
      </pc:sldChg>
      <pc:sldChg chg="modSp add mod">
        <pc:chgData name="Markus Vattulainen (TAU)" userId="a413e0c1-b77a-4d89-afd8-3ae05365adcb" providerId="ADAL" clId="{9AFDB526-8144-4132-95A3-82E929711599}" dt="2021-12-10T08:19:21.087" v="8194" actId="20577"/>
        <pc:sldMkLst>
          <pc:docMk/>
          <pc:sldMk cId="316302796" sldId="261"/>
        </pc:sldMkLst>
        <pc:spChg chg="mod">
          <ac:chgData name="Markus Vattulainen (TAU)" userId="a413e0c1-b77a-4d89-afd8-3ae05365adcb" providerId="ADAL" clId="{9AFDB526-8144-4132-95A3-82E929711599}" dt="2021-11-23T05:06:05.566" v="1790" actId="20577"/>
          <ac:spMkLst>
            <pc:docMk/>
            <pc:sldMk cId="316302796" sldId="261"/>
            <ac:spMk id="2" creationId="{20EBF88C-98D8-664E-B151-A92591C9A4FC}"/>
          </ac:spMkLst>
        </pc:spChg>
        <pc:spChg chg="mod">
          <ac:chgData name="Markus Vattulainen (TAU)" userId="a413e0c1-b77a-4d89-afd8-3ae05365adcb" providerId="ADAL" clId="{9AFDB526-8144-4132-95A3-82E929711599}" dt="2021-12-10T08:19:21.087" v="8194" actId="20577"/>
          <ac:spMkLst>
            <pc:docMk/>
            <pc:sldMk cId="316302796" sldId="261"/>
            <ac:spMk id="3" creationId="{83AB864E-5098-5145-80B4-B7944BFA6FBC}"/>
          </ac:spMkLst>
        </pc:spChg>
      </pc:sldChg>
      <pc:sldChg chg="modSp add mod">
        <pc:chgData name="Markus Vattulainen (TAU)" userId="a413e0c1-b77a-4d89-afd8-3ae05365adcb" providerId="ADAL" clId="{9AFDB526-8144-4132-95A3-82E929711599}" dt="2021-12-10T08:06:58.286" v="7241" actId="20577"/>
        <pc:sldMkLst>
          <pc:docMk/>
          <pc:sldMk cId="3791841184" sldId="262"/>
        </pc:sldMkLst>
        <pc:spChg chg="mod">
          <ac:chgData name="Markus Vattulainen (TAU)" userId="a413e0c1-b77a-4d89-afd8-3ae05365adcb" providerId="ADAL" clId="{9AFDB526-8144-4132-95A3-82E929711599}" dt="2021-11-23T05:36:03.937" v="3255" actId="20577"/>
          <ac:spMkLst>
            <pc:docMk/>
            <pc:sldMk cId="3791841184" sldId="262"/>
            <ac:spMk id="2" creationId="{20EBF88C-98D8-664E-B151-A92591C9A4FC}"/>
          </ac:spMkLst>
        </pc:spChg>
        <pc:spChg chg="mod">
          <ac:chgData name="Markus Vattulainen (TAU)" userId="a413e0c1-b77a-4d89-afd8-3ae05365adcb" providerId="ADAL" clId="{9AFDB526-8144-4132-95A3-82E929711599}" dt="2021-12-10T08:06:58.286" v="7241" actId="20577"/>
          <ac:spMkLst>
            <pc:docMk/>
            <pc:sldMk cId="3791841184" sldId="262"/>
            <ac:spMk id="3" creationId="{83AB864E-5098-5145-80B4-B7944BFA6FBC}"/>
          </ac:spMkLst>
        </pc:spChg>
      </pc:sldChg>
      <pc:sldChg chg="modSp add mod">
        <pc:chgData name="Markus Vattulainen (TAU)" userId="a413e0c1-b77a-4d89-afd8-3ae05365adcb" providerId="ADAL" clId="{9AFDB526-8144-4132-95A3-82E929711599}" dt="2021-12-07T06:56:04.839" v="4686" actId="27636"/>
        <pc:sldMkLst>
          <pc:docMk/>
          <pc:sldMk cId="130076966" sldId="263"/>
        </pc:sldMkLst>
        <pc:spChg chg="mod">
          <ac:chgData name="Markus Vattulainen (TAU)" userId="a413e0c1-b77a-4d89-afd8-3ae05365adcb" providerId="ADAL" clId="{9AFDB526-8144-4132-95A3-82E929711599}" dt="2021-12-07T06:55:18.067" v="4493" actId="20577"/>
          <ac:spMkLst>
            <pc:docMk/>
            <pc:sldMk cId="130076966" sldId="263"/>
            <ac:spMk id="2" creationId="{20EBF88C-98D8-664E-B151-A92591C9A4FC}"/>
          </ac:spMkLst>
        </pc:spChg>
        <pc:spChg chg="mod">
          <ac:chgData name="Markus Vattulainen (TAU)" userId="a413e0c1-b77a-4d89-afd8-3ae05365adcb" providerId="ADAL" clId="{9AFDB526-8144-4132-95A3-82E929711599}" dt="2021-12-07T06:56:04.839" v="4686" actId="27636"/>
          <ac:spMkLst>
            <pc:docMk/>
            <pc:sldMk cId="130076966" sldId="263"/>
            <ac:spMk id="6" creationId="{3ACBF275-EDC6-44B4-9463-B668C3D46987}"/>
          </ac:spMkLst>
        </pc:spChg>
      </pc:sldChg>
      <pc:sldChg chg="modSp add del mod">
        <pc:chgData name="Markus Vattulainen (TAU)" userId="a413e0c1-b77a-4d89-afd8-3ae05365adcb" providerId="ADAL" clId="{9AFDB526-8144-4132-95A3-82E929711599}" dt="2021-12-07T08:20:59.657" v="5675" actId="2696"/>
        <pc:sldMkLst>
          <pc:docMk/>
          <pc:sldMk cId="638230876" sldId="264"/>
        </pc:sldMkLst>
        <pc:spChg chg="mod">
          <ac:chgData name="Markus Vattulainen (TAU)" userId="a413e0c1-b77a-4d89-afd8-3ae05365adcb" providerId="ADAL" clId="{9AFDB526-8144-4132-95A3-82E929711599}" dt="2021-12-07T08:06:23.842" v="5186" actId="20577"/>
          <ac:spMkLst>
            <pc:docMk/>
            <pc:sldMk cId="638230876" sldId="264"/>
            <ac:spMk id="2" creationId="{20EBF88C-98D8-664E-B151-A92591C9A4FC}"/>
          </ac:spMkLst>
        </pc:spChg>
        <pc:spChg chg="mod">
          <ac:chgData name="Markus Vattulainen (TAU)" userId="a413e0c1-b77a-4d89-afd8-3ae05365adcb" providerId="ADAL" clId="{9AFDB526-8144-4132-95A3-82E929711599}" dt="2021-12-07T08:20:30.461" v="5665" actId="21"/>
          <ac:spMkLst>
            <pc:docMk/>
            <pc:sldMk cId="638230876" sldId="264"/>
            <ac:spMk id="3" creationId="{83AB864E-5098-5145-80B4-B7944BFA6FBC}"/>
          </ac:spMkLst>
        </pc:spChg>
      </pc:sldChg>
      <pc:sldChg chg="modSp add mod">
        <pc:chgData name="Markus Vattulainen (TAU)" userId="a413e0c1-b77a-4d89-afd8-3ae05365adcb" providerId="ADAL" clId="{9AFDB526-8144-4132-95A3-82E929711599}" dt="2021-12-10T08:17:48.462" v="8063" actId="20577"/>
        <pc:sldMkLst>
          <pc:docMk/>
          <pc:sldMk cId="1817675711" sldId="264"/>
        </pc:sldMkLst>
        <pc:spChg chg="mod">
          <ac:chgData name="Markus Vattulainen (TAU)" userId="a413e0c1-b77a-4d89-afd8-3ae05365adcb" providerId="ADAL" clId="{9AFDB526-8144-4132-95A3-82E929711599}" dt="2021-12-10T08:17:48.462" v="8063" actId="20577"/>
          <ac:spMkLst>
            <pc:docMk/>
            <pc:sldMk cId="1817675711" sldId="264"/>
            <ac:spMk id="6" creationId="{3ACBF275-EDC6-44B4-9463-B668C3D46987}"/>
          </ac:spMkLst>
        </pc:spChg>
      </pc:sldChg>
    </pc:docChg>
  </pc:docChgLst>
  <pc:docChgLst>
    <pc:chgData name="Markus Vattulainen (TAU)" userId="a413e0c1-b77a-4d89-afd8-3ae05365adcb" providerId="ADAL" clId="{75DB559C-8E58-4C44-B56B-007BABC3F100}"/>
    <pc:docChg chg="undo custSel delSld modSld">
      <pc:chgData name="Markus Vattulainen (TAU)" userId="a413e0c1-b77a-4d89-afd8-3ae05365adcb" providerId="ADAL" clId="{75DB559C-8E58-4C44-B56B-007BABC3F100}" dt="2022-08-26T06:12:25.631" v="865"/>
      <pc:docMkLst>
        <pc:docMk/>
      </pc:docMkLst>
      <pc:sldChg chg="addSp delSp modSp modTransition modAnim">
        <pc:chgData name="Markus Vattulainen (TAU)" userId="a413e0c1-b77a-4d89-afd8-3ae05365adcb" providerId="ADAL" clId="{75DB559C-8E58-4C44-B56B-007BABC3F100}" dt="2022-08-26T06:05:12.710" v="860"/>
        <pc:sldMkLst>
          <pc:docMk/>
          <pc:sldMk cId="2825236824" sldId="256"/>
        </pc:sldMkLst>
        <pc:picChg chg="add del mod">
          <ac:chgData name="Markus Vattulainen (TAU)" userId="a413e0c1-b77a-4d89-afd8-3ae05365adcb" providerId="ADAL" clId="{75DB559C-8E58-4C44-B56B-007BABC3F100}" dt="2022-08-26T05:31:22.649" v="576"/>
          <ac:picMkLst>
            <pc:docMk/>
            <pc:sldMk cId="2825236824" sldId="256"/>
            <ac:picMk id="3" creationId="{39D08913-5DD6-443E-930A-EA504247D42F}"/>
          </ac:picMkLst>
        </pc:picChg>
        <pc:picChg chg="add del mod">
          <ac:chgData name="Markus Vattulainen (TAU)" userId="a413e0c1-b77a-4d89-afd8-3ae05365adcb" providerId="ADAL" clId="{75DB559C-8E58-4C44-B56B-007BABC3F100}" dt="2022-08-26T06:05:12.710" v="860"/>
          <ac:picMkLst>
            <pc:docMk/>
            <pc:sldMk cId="2825236824" sldId="256"/>
            <ac:picMk id="4" creationId="{86FB1F18-679B-4D1A-AAFC-58ABD7A9A910}"/>
          </ac:picMkLst>
        </pc:picChg>
        <pc:picChg chg="add mod">
          <ac:chgData name="Markus Vattulainen (TAU)" userId="a413e0c1-b77a-4d89-afd8-3ae05365adcb" providerId="ADAL" clId="{75DB559C-8E58-4C44-B56B-007BABC3F100}" dt="2022-08-26T06:05:12.710" v="860"/>
          <ac:picMkLst>
            <pc:docMk/>
            <pc:sldMk cId="2825236824" sldId="256"/>
            <ac:picMk id="5" creationId="{4AEC3CF8-6BB0-4D5F-A3B2-8EF52944C645}"/>
          </ac:picMkLst>
        </pc:picChg>
      </pc:sldChg>
      <pc:sldChg chg="addSp modSp mod modTransition">
        <pc:chgData name="Markus Vattulainen (TAU)" userId="a413e0c1-b77a-4d89-afd8-3ae05365adcb" providerId="ADAL" clId="{75DB559C-8E58-4C44-B56B-007BABC3F100}" dt="2022-08-26T06:06:54.143" v="861"/>
        <pc:sldMkLst>
          <pc:docMk/>
          <pc:sldMk cId="2305386709" sldId="257"/>
        </pc:sldMkLst>
        <pc:spChg chg="mod">
          <ac:chgData name="Markus Vattulainen (TAU)" userId="a413e0c1-b77a-4d89-afd8-3ae05365adcb" providerId="ADAL" clId="{75DB559C-8E58-4C44-B56B-007BABC3F100}" dt="2022-08-26T05:50:18.443" v="686" actId="20577"/>
          <ac:spMkLst>
            <pc:docMk/>
            <pc:sldMk cId="2305386709" sldId="257"/>
            <ac:spMk id="3" creationId="{83AB864E-5098-5145-80B4-B7944BFA6FBC}"/>
          </ac:spMkLst>
        </pc:spChg>
        <pc:picChg chg="add mod">
          <ac:chgData name="Markus Vattulainen (TAU)" userId="a413e0c1-b77a-4d89-afd8-3ae05365adcb" providerId="ADAL" clId="{75DB559C-8E58-4C44-B56B-007BABC3F100}" dt="2022-08-26T06:06:54.143" v="861"/>
          <ac:picMkLst>
            <pc:docMk/>
            <pc:sldMk cId="2305386709" sldId="257"/>
            <ac:picMk id="5" creationId="{F2BD935E-4971-4E33-8F3A-CE7CC8EBE456}"/>
          </ac:picMkLst>
        </pc:picChg>
      </pc:sldChg>
      <pc:sldChg chg="addSp modSp mod modTransition">
        <pc:chgData name="Markus Vattulainen (TAU)" userId="a413e0c1-b77a-4d89-afd8-3ae05365adcb" providerId="ADAL" clId="{75DB559C-8E58-4C44-B56B-007BABC3F100}" dt="2022-08-26T06:07:38.852" v="862"/>
        <pc:sldMkLst>
          <pc:docMk/>
          <pc:sldMk cId="612728282" sldId="258"/>
        </pc:sldMkLst>
        <pc:spChg chg="mod">
          <ac:chgData name="Markus Vattulainen (TAU)" userId="a413e0c1-b77a-4d89-afd8-3ae05365adcb" providerId="ADAL" clId="{75DB559C-8E58-4C44-B56B-007BABC3F100}" dt="2022-08-26T05:33:44.229" v="670" actId="6549"/>
          <ac:spMkLst>
            <pc:docMk/>
            <pc:sldMk cId="612728282" sldId="258"/>
            <ac:spMk id="3" creationId="{83AB864E-5098-5145-80B4-B7944BFA6FBC}"/>
          </ac:spMkLst>
        </pc:spChg>
        <pc:picChg chg="add mod">
          <ac:chgData name="Markus Vattulainen (TAU)" userId="a413e0c1-b77a-4d89-afd8-3ae05365adcb" providerId="ADAL" clId="{75DB559C-8E58-4C44-B56B-007BABC3F100}" dt="2022-08-26T06:07:38.852" v="862"/>
          <ac:picMkLst>
            <pc:docMk/>
            <pc:sldMk cId="612728282" sldId="258"/>
            <ac:picMk id="5" creationId="{1ABB69B9-0C10-41EB-9334-CD99EFF5EC16}"/>
          </ac:picMkLst>
        </pc:picChg>
      </pc:sldChg>
      <pc:sldChg chg="addSp modSp mod modTransition">
        <pc:chgData name="Markus Vattulainen (TAU)" userId="a413e0c1-b77a-4d89-afd8-3ae05365adcb" providerId="ADAL" clId="{75DB559C-8E58-4C44-B56B-007BABC3F100}" dt="2022-08-26T06:08:25.230" v="863"/>
        <pc:sldMkLst>
          <pc:docMk/>
          <pc:sldMk cId="345387650" sldId="259"/>
        </pc:sldMkLst>
        <pc:spChg chg="mod">
          <ac:chgData name="Markus Vattulainen (TAU)" userId="a413e0c1-b77a-4d89-afd8-3ae05365adcb" providerId="ADAL" clId="{75DB559C-8E58-4C44-B56B-007BABC3F100}" dt="2022-08-26T05:51:25.402" v="693" actId="5793"/>
          <ac:spMkLst>
            <pc:docMk/>
            <pc:sldMk cId="345387650" sldId="259"/>
            <ac:spMk id="3" creationId="{83AB864E-5098-5145-80B4-B7944BFA6FBC}"/>
          </ac:spMkLst>
        </pc:spChg>
        <pc:picChg chg="add mod">
          <ac:chgData name="Markus Vattulainen (TAU)" userId="a413e0c1-b77a-4d89-afd8-3ae05365adcb" providerId="ADAL" clId="{75DB559C-8E58-4C44-B56B-007BABC3F100}" dt="2022-08-26T06:08:25.230" v="863"/>
          <ac:picMkLst>
            <pc:docMk/>
            <pc:sldMk cId="345387650" sldId="259"/>
            <ac:picMk id="5" creationId="{F571AECA-C64A-4E59-B058-B2DCCDF7ECFE}"/>
          </ac:picMkLst>
        </pc:picChg>
      </pc:sldChg>
      <pc:sldChg chg="addSp modSp mod modTransition">
        <pc:chgData name="Markus Vattulainen (TAU)" userId="a413e0c1-b77a-4d89-afd8-3ae05365adcb" providerId="ADAL" clId="{75DB559C-8E58-4C44-B56B-007BABC3F100}" dt="2022-08-26T06:09:40.586" v="864"/>
        <pc:sldMkLst>
          <pc:docMk/>
          <pc:sldMk cId="295501356" sldId="260"/>
        </pc:sldMkLst>
        <pc:spChg chg="mod">
          <ac:chgData name="Markus Vattulainen (TAU)" userId="a413e0c1-b77a-4d89-afd8-3ae05365adcb" providerId="ADAL" clId="{75DB559C-8E58-4C44-B56B-007BABC3F100}" dt="2022-08-26T05:56:41.933" v="820" actId="115"/>
          <ac:spMkLst>
            <pc:docMk/>
            <pc:sldMk cId="295501356" sldId="260"/>
            <ac:spMk id="6" creationId="{3ACBF275-EDC6-44B4-9463-B668C3D46987}"/>
          </ac:spMkLst>
        </pc:spChg>
        <pc:picChg chg="add mod">
          <ac:chgData name="Markus Vattulainen (TAU)" userId="a413e0c1-b77a-4d89-afd8-3ae05365adcb" providerId="ADAL" clId="{75DB559C-8E58-4C44-B56B-007BABC3F100}" dt="2022-08-26T06:09:40.586" v="864"/>
          <ac:picMkLst>
            <pc:docMk/>
            <pc:sldMk cId="295501356" sldId="260"/>
            <ac:picMk id="5" creationId="{C509A6A5-4145-4799-A873-7848C8AA3598}"/>
          </ac:picMkLst>
        </pc:picChg>
      </pc:sldChg>
      <pc:sldChg chg="addSp modSp mod modTransition">
        <pc:chgData name="Markus Vattulainen (TAU)" userId="a413e0c1-b77a-4d89-afd8-3ae05365adcb" providerId="ADAL" clId="{75DB559C-8E58-4C44-B56B-007BABC3F100}" dt="2022-08-26T06:12:25.631" v="865"/>
        <pc:sldMkLst>
          <pc:docMk/>
          <pc:sldMk cId="316302796" sldId="261"/>
        </pc:sldMkLst>
        <pc:spChg chg="mod">
          <ac:chgData name="Markus Vattulainen (TAU)" userId="a413e0c1-b77a-4d89-afd8-3ae05365adcb" providerId="ADAL" clId="{75DB559C-8E58-4C44-B56B-007BABC3F100}" dt="2022-08-26T05:58:35.434" v="858" actId="20577"/>
          <ac:spMkLst>
            <pc:docMk/>
            <pc:sldMk cId="316302796" sldId="261"/>
            <ac:spMk id="3" creationId="{83AB864E-5098-5145-80B4-B7944BFA6FBC}"/>
          </ac:spMkLst>
        </pc:spChg>
        <pc:picChg chg="add mod">
          <ac:chgData name="Markus Vattulainen (TAU)" userId="a413e0c1-b77a-4d89-afd8-3ae05365adcb" providerId="ADAL" clId="{75DB559C-8E58-4C44-B56B-007BABC3F100}" dt="2022-08-26T06:12:25.631" v="865"/>
          <ac:picMkLst>
            <pc:docMk/>
            <pc:sldMk cId="316302796" sldId="261"/>
            <ac:picMk id="5" creationId="{E1030B6B-725C-49E1-B1DD-377F4E33639B}"/>
          </ac:picMkLst>
        </pc:picChg>
      </pc:sldChg>
      <pc:sldChg chg="del">
        <pc:chgData name="Markus Vattulainen (TAU)" userId="a413e0c1-b77a-4d89-afd8-3ae05365adcb" providerId="ADAL" clId="{75DB559C-8E58-4C44-B56B-007BABC3F100}" dt="2022-08-26T05:29:07.411" v="574" actId="2696"/>
        <pc:sldMkLst>
          <pc:docMk/>
          <pc:sldMk cId="3791841184" sldId="262"/>
        </pc:sldMkLst>
      </pc:sldChg>
      <pc:sldChg chg="del">
        <pc:chgData name="Markus Vattulainen (TAU)" userId="a413e0c1-b77a-4d89-afd8-3ae05365adcb" providerId="ADAL" clId="{75DB559C-8E58-4C44-B56B-007BABC3F100}" dt="2022-08-26T05:28:06.071" v="397" actId="2696"/>
        <pc:sldMkLst>
          <pc:docMk/>
          <pc:sldMk cId="130076966" sldId="263"/>
        </pc:sldMkLst>
      </pc:sldChg>
      <pc:sldChg chg="addSp modSp mod modTransition">
        <pc:chgData name="Markus Vattulainen (TAU)" userId="a413e0c1-b77a-4d89-afd8-3ae05365adcb" providerId="ADAL" clId="{75DB559C-8E58-4C44-B56B-007BABC3F100}" dt="2022-08-26T06:12:25.631" v="865"/>
        <pc:sldMkLst>
          <pc:docMk/>
          <pc:sldMk cId="1817675711" sldId="264"/>
        </pc:sldMkLst>
        <pc:spChg chg="mod">
          <ac:chgData name="Markus Vattulainen (TAU)" userId="a413e0c1-b77a-4d89-afd8-3ae05365adcb" providerId="ADAL" clId="{75DB559C-8E58-4C44-B56B-007BABC3F100}" dt="2022-08-26T05:58:20.503" v="850" actId="20577"/>
          <ac:spMkLst>
            <pc:docMk/>
            <pc:sldMk cId="1817675711" sldId="264"/>
            <ac:spMk id="6" creationId="{3ACBF275-EDC6-44B4-9463-B668C3D46987}"/>
          </ac:spMkLst>
        </pc:spChg>
        <pc:picChg chg="add mod">
          <ac:chgData name="Markus Vattulainen (TAU)" userId="a413e0c1-b77a-4d89-afd8-3ae05365adcb" providerId="ADAL" clId="{75DB559C-8E58-4C44-B56B-007BABC3F100}" dt="2022-08-26T06:12:25.631" v="865"/>
          <ac:picMkLst>
            <pc:docMk/>
            <pc:sldMk cId="1817675711" sldId="264"/>
            <ac:picMk id="5" creationId="{2414EAAC-A381-4CA4-9D61-D32985DF73B3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0T09:58:09.437" idx="1">
    <p:pos x="4116" y="1920"/>
    <p:text>Legal basis is general interest/ scientific study so this is about consent to participate in a clinical trial and not about GDPR itself in this case</p:text>
    <p:extLst>
      <p:ext uri="{C676402C-5697-4E1C-873F-D02D1690AC5C}">
        <p15:threadingInfo xmlns:p15="http://schemas.microsoft.com/office/powerpoint/2012/main" timeZoneBias="-120"/>
      </p:ext>
    </p:extLst>
  </p:cm>
  <p:cm authorId="1" dt="2021-12-10T10:10:30.924" idx="2">
    <p:pos x="2018" y="888"/>
    <p:text>Pseudonymized data is personal data</p:text>
    <p:extLst>
      <p:ext uri="{C676402C-5697-4E1C-873F-D02D1690AC5C}">
        <p15:threadingInfo xmlns:p15="http://schemas.microsoft.com/office/powerpoint/2012/main" timeZoneBias="-120"/>
      </p:ext>
    </p:extLst>
  </p:cm>
  <p:cm authorId="1" dt="2021-12-10T10:11:17.886" idx="3">
    <p:pos x="2650" y="1208"/>
    <p:text>I have intentionally not listed the rights that the patients effectively do not have such deletion of their data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88177A-9D0C-C841-9694-93826F3ED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9C688-F689-D54E-8944-506C9BCFB1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604D8-2173-974C-BC1C-5053D4ED5D5F}" type="datetimeFigureOut">
              <a:rPr lang="en-GR" smtClean="0"/>
              <a:t>08/26/2022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17B99-F1A2-1B42-8980-134FFD683C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2156F-5098-6541-9384-7867DFC92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C1D0D-72C9-FC49-B7B8-C2832309748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32490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1D7D1-9569-554E-ACB3-4725722D4149}" type="datetimeFigureOut">
              <a:rPr lang="en-GR" smtClean="0"/>
              <a:t>08/26/2022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CBE6C-8DF9-614E-A148-5804A0220F2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9921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009FC2-937F-3B4F-A36F-C1FA1B6059B1}"/>
              </a:ext>
            </a:extLst>
          </p:cNvPr>
          <p:cNvSpPr/>
          <p:nvPr userDrawn="1"/>
        </p:nvSpPr>
        <p:spPr>
          <a:xfrm>
            <a:off x="2496" y="1232694"/>
            <a:ext cx="9143999" cy="3910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4" y="2636414"/>
            <a:ext cx="4642659" cy="165055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4500" baseline="0">
                <a:solidFill>
                  <a:srgbClr val="5E338C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00" b="1" i="0" baseline="0">
                <a:solidFill>
                  <a:srgbClr val="AC9EC6"/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C7C7B-5DB4-FA47-BB3A-6352064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156" r="29661"/>
          <a:stretch/>
        </p:blipFill>
        <p:spPr>
          <a:xfrm>
            <a:off x="4367703" y="568258"/>
            <a:ext cx="4776297" cy="4387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59194E-CD04-DC44-AE2C-18593AF04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35" y="451969"/>
            <a:ext cx="2935521" cy="58984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78731A0-CDD6-494A-AE8F-C34ED5B69ABC}"/>
              </a:ext>
            </a:extLst>
          </p:cNvPr>
          <p:cNvGrpSpPr/>
          <p:nvPr userDrawn="1"/>
        </p:nvGrpSpPr>
        <p:grpSpPr>
          <a:xfrm>
            <a:off x="499050" y="4787997"/>
            <a:ext cx="4887610" cy="184666"/>
            <a:chOff x="527951" y="3033194"/>
            <a:chExt cx="4887610" cy="1846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0E8850-D872-0F4B-A4E5-28AAADDC0079}"/>
                </a:ext>
              </a:extLst>
            </p:cNvPr>
            <p:cNvSpPr txBox="1"/>
            <p:nvPr userDrawn="1"/>
          </p:nvSpPr>
          <p:spPr>
            <a:xfrm>
              <a:off x="671347" y="3033194"/>
              <a:ext cx="474421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600" b="0" i="1" u="none" strike="noStrike" kern="1200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848056</a:t>
              </a:r>
              <a:endParaRPr lang="en-GR" sz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6D79F6-6FAD-D645-B9F3-C4D4A612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27951" y="3065095"/>
              <a:ext cx="177672" cy="12086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6037AAA-7DED-7C47-B590-DB522C44950D}"/>
              </a:ext>
            </a:extLst>
          </p:cNvPr>
          <p:cNvSpPr txBox="1"/>
          <p:nvPr userDrawn="1"/>
        </p:nvSpPr>
        <p:spPr>
          <a:xfrm>
            <a:off x="7555388" y="2210800"/>
            <a:ext cx="1426292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950" dirty="0">
                <a:solidFill>
                  <a:srgbClr val="5E358C"/>
                </a:solidFill>
              </a:rPr>
              <a:t>www.coroprevention.eu</a:t>
            </a:r>
          </a:p>
        </p:txBody>
      </p:sp>
    </p:spTree>
    <p:extLst>
      <p:ext uri="{BB962C8B-B14F-4D97-AF65-F5344CB8AC3E}">
        <p14:creationId xmlns:p14="http://schemas.microsoft.com/office/powerpoint/2010/main" val="18714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5D348D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995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8262" y="4687041"/>
            <a:ext cx="2763537" cy="273844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rgbClr val="AC9EC6"/>
                </a:solidFill>
                <a:latin typeface="Calibri" panose="020F0502020204030204" pitchFamily="34" charset="0"/>
              </a:defRPr>
            </a:lvl1pPr>
          </a:lstStyle>
          <a:p>
            <a:endParaRPr lang="en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rgbClr val="AC9EC6"/>
                </a:solidFill>
                <a:latin typeface="Calibri" panose="020F0502020204030204" pitchFamily="34" charset="0"/>
              </a:defRPr>
            </a:lvl1pPr>
          </a:lstStyle>
          <a:p>
            <a:fld id="{68A62F1A-42BD-014A-88BF-D3A572E205BD}" type="slidenum">
              <a:rPr lang="en-GR" smtClean="0"/>
              <a:pPr/>
              <a:t>‹#›</a:t>
            </a:fld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A6970C-41F8-5149-A32D-7F6BF84F50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07" y="4693550"/>
            <a:ext cx="1330457" cy="26733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E76E71F-39E5-8749-9F51-DD03B64667D0}"/>
              </a:ext>
            </a:extLst>
          </p:cNvPr>
          <p:cNvGrpSpPr/>
          <p:nvPr userDrawn="1"/>
        </p:nvGrpSpPr>
        <p:grpSpPr>
          <a:xfrm>
            <a:off x="623108" y="4566286"/>
            <a:ext cx="7892242" cy="0"/>
            <a:chOff x="623108" y="4599710"/>
            <a:chExt cx="7892242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3F2BC2-FB1C-F441-B058-C4DF649ED1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108" y="4599710"/>
              <a:ext cx="2668712" cy="0"/>
            </a:xfrm>
            <a:prstGeom prst="line">
              <a:avLst/>
            </a:prstGeom>
            <a:ln w="19050">
              <a:solidFill>
                <a:srgbClr val="9E29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B88094C-36E0-8147-A132-CBA46CFAE2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91820" y="4599710"/>
              <a:ext cx="2560359" cy="0"/>
            </a:xfrm>
            <a:prstGeom prst="line">
              <a:avLst/>
            </a:prstGeom>
            <a:ln w="19050">
              <a:solidFill>
                <a:srgbClr val="5E35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DBFD2C-6FD7-1845-A7E4-E829A95FD7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52179" y="4599710"/>
              <a:ext cx="2663171" cy="0"/>
            </a:xfrm>
            <a:prstGeom prst="line">
              <a:avLst/>
            </a:prstGeom>
            <a:ln w="19050">
              <a:solidFill>
                <a:srgbClr val="AC9E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B0455F-ADC2-8E43-BBE3-8F229712AB2D}"/>
              </a:ext>
            </a:extLst>
          </p:cNvPr>
          <p:cNvCxnSpPr>
            <a:cxnSpLocks/>
          </p:cNvCxnSpPr>
          <p:nvPr userDrawn="1"/>
        </p:nvCxnSpPr>
        <p:spPr>
          <a:xfrm>
            <a:off x="8328854" y="4757089"/>
            <a:ext cx="0" cy="144569"/>
          </a:xfrm>
          <a:prstGeom prst="line">
            <a:avLst/>
          </a:prstGeom>
          <a:ln>
            <a:solidFill>
              <a:srgbClr val="AC9E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78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6D97-A813-9546-8DAD-88E1E6FCDDA7}" type="datetime1">
              <a:rPr lang="en-US" smtClean="0"/>
              <a:t>8/26/2022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2F1A-42BD-014A-88BF-D3A572E205B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1068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hyperlink" Target="https://coroprevention.eu/privac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D898-9073-FB40-A13D-01987B629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76" y="1893893"/>
            <a:ext cx="5737814" cy="1963087"/>
          </a:xfrm>
        </p:spPr>
        <p:txBody>
          <a:bodyPr/>
          <a:lstStyle/>
          <a:p>
            <a:r>
              <a:rPr lang="fi-FI" dirty="0"/>
              <a:t>GDPR and </a:t>
            </a:r>
            <a:br>
              <a:rPr lang="fi-FI" dirty="0"/>
            </a:br>
            <a:r>
              <a:rPr lang="fi-FI" dirty="0"/>
              <a:t>data </a:t>
            </a:r>
            <a:r>
              <a:rPr lang="fi-FI" dirty="0" err="1"/>
              <a:t>security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CoroPrevention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en-GR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AEC3CF8-6BB0-4D5F-A3B2-8EF52944C6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3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52"/>
    </mc:Choice>
    <mc:Fallback>
      <p:transition spd="slow" advTm="7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F88C-98D8-664E-B151-A92591C9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GDPR: General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864E-5098-5145-80B4-B7944BFA6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err="1"/>
              <a:t>Sensitive</a:t>
            </a:r>
            <a:r>
              <a:rPr lang="fi-FI" dirty="0"/>
              <a:t> </a:t>
            </a:r>
            <a:r>
              <a:rPr lang="fi-FI" dirty="0" err="1"/>
              <a:t>personal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data is </a:t>
            </a:r>
            <a:r>
              <a:rPr lang="fi-FI" dirty="0" err="1"/>
              <a:t>stored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CoroPrevention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databases</a:t>
            </a:r>
            <a:endParaRPr lang="fi-FI" dirty="0"/>
          </a:p>
          <a:p>
            <a:r>
              <a:rPr lang="fi-FI" dirty="0" err="1"/>
              <a:t>Under</a:t>
            </a:r>
            <a:r>
              <a:rPr lang="fi-FI" dirty="0"/>
              <a:t> GDPR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patients</a:t>
            </a:r>
            <a:r>
              <a:rPr lang="fi-FI" dirty="0"/>
              <a:t> </a:t>
            </a:r>
            <a:r>
              <a:rPr lang="fi-FI" dirty="0" err="1"/>
              <a:t>participating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rights</a:t>
            </a:r>
            <a:r>
              <a:rPr lang="fi-FI" dirty="0"/>
              <a:t> </a:t>
            </a:r>
            <a:r>
              <a:rPr lang="fi-FI" dirty="0" err="1"/>
              <a:t>regarding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personal</a:t>
            </a:r>
            <a:r>
              <a:rPr lang="fi-FI" dirty="0"/>
              <a:t> data.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include</a:t>
            </a:r>
            <a:r>
              <a:rPr lang="fi-FI" dirty="0"/>
              <a:t>: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to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personal</a:t>
            </a:r>
            <a:r>
              <a:rPr lang="fi-FI" dirty="0"/>
              <a:t> data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stored</a:t>
            </a:r>
            <a:endParaRPr lang="fi-FI" dirty="0"/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to </a:t>
            </a:r>
            <a:r>
              <a:rPr lang="fi-FI" dirty="0" err="1"/>
              <a:t>get</a:t>
            </a:r>
            <a:r>
              <a:rPr lang="fi-FI" dirty="0"/>
              <a:t> copy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personal</a:t>
            </a:r>
            <a:r>
              <a:rPr lang="fi-FI" dirty="0"/>
              <a:t> data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to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personal</a:t>
            </a:r>
            <a:r>
              <a:rPr lang="fi-FI" dirty="0"/>
              <a:t> data </a:t>
            </a:r>
            <a:r>
              <a:rPr lang="fi-FI" dirty="0" err="1"/>
              <a:t>corrected</a:t>
            </a:r>
            <a:endParaRPr lang="fi-FI" dirty="0"/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to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personal</a:t>
            </a:r>
            <a:r>
              <a:rPr lang="fi-FI" dirty="0"/>
              <a:t> data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/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endParaRPr lang="fi-FI" dirty="0"/>
          </a:p>
          <a:p>
            <a:pPr lvl="1"/>
            <a:r>
              <a:rPr lang="fi-FI" dirty="0"/>
              <a:t>Stop </a:t>
            </a:r>
            <a:r>
              <a:rPr lang="fi-FI" dirty="0" err="1"/>
              <a:t>collection</a:t>
            </a:r>
            <a:r>
              <a:rPr lang="fi-FI" dirty="0"/>
              <a:t> of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further</a:t>
            </a:r>
            <a:r>
              <a:rPr lang="fi-FI" dirty="0"/>
              <a:t> data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withdrawal</a:t>
            </a:r>
            <a:r>
              <a:rPr lang="fi-FI" dirty="0"/>
              <a:t> of </a:t>
            </a:r>
            <a:r>
              <a:rPr lang="fi-FI" dirty="0" err="1"/>
              <a:t>consent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trial </a:t>
            </a:r>
          </a:p>
          <a:p>
            <a:r>
              <a:rPr lang="fi-FI" dirty="0" err="1"/>
              <a:t>Agreements</a:t>
            </a:r>
            <a:r>
              <a:rPr lang="fi-FI" dirty="0"/>
              <a:t>, </a:t>
            </a:r>
            <a:r>
              <a:rPr lang="fi-FI" dirty="0" err="1"/>
              <a:t>processes</a:t>
            </a:r>
            <a:r>
              <a:rPr lang="fi-FI" dirty="0"/>
              <a:t>, </a:t>
            </a:r>
            <a:r>
              <a:rPr lang="fi-FI" dirty="0" err="1"/>
              <a:t>systems</a:t>
            </a:r>
            <a:r>
              <a:rPr lang="fi-FI" dirty="0"/>
              <a:t> and </a:t>
            </a:r>
            <a:r>
              <a:rPr lang="fi-FI" dirty="0" err="1"/>
              <a:t>documentation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created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CoroPrevention </a:t>
            </a:r>
            <a:r>
              <a:rPr lang="fi-FI" dirty="0" err="1"/>
              <a:t>study</a:t>
            </a:r>
            <a:r>
              <a:rPr lang="fi-FI" dirty="0"/>
              <a:t> to </a:t>
            </a:r>
            <a:r>
              <a:rPr lang="fi-FI" dirty="0" err="1"/>
              <a:t>comply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GDPR </a:t>
            </a:r>
          </a:p>
          <a:p>
            <a:r>
              <a:rPr lang="fi-FI" dirty="0"/>
              <a:t>Privacy </a:t>
            </a:r>
            <a:r>
              <a:rPr lang="fi-FI" dirty="0" err="1"/>
              <a:t>policies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study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list</a:t>
            </a:r>
            <a:r>
              <a:rPr lang="fi-FI" dirty="0"/>
              <a:t> of </a:t>
            </a:r>
            <a:r>
              <a:rPr lang="fi-FI" dirty="0" err="1"/>
              <a:t>joint</a:t>
            </a:r>
            <a:r>
              <a:rPr lang="fi-FI" dirty="0"/>
              <a:t> </a:t>
            </a:r>
            <a:r>
              <a:rPr lang="fi-FI" dirty="0" err="1"/>
              <a:t>controllers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accessed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CoroPrevention </a:t>
            </a:r>
            <a:r>
              <a:rPr lang="fi-FI" dirty="0" err="1"/>
              <a:t>website</a:t>
            </a:r>
            <a:r>
              <a:rPr lang="fi-FI" dirty="0"/>
              <a:t> (</a:t>
            </a:r>
            <a:r>
              <a:rPr lang="fi-FI" dirty="0">
                <a:hlinkClick r:id="rId4"/>
              </a:rPr>
              <a:t>https://coroprevention.eu/privacy</a:t>
            </a:r>
            <a:r>
              <a:rPr lang="fi-FI" dirty="0"/>
              <a:t>) </a:t>
            </a:r>
          </a:p>
          <a:p>
            <a:endParaRPr lang="fi-FI" dirty="0"/>
          </a:p>
          <a:p>
            <a:endParaRPr lang="en-G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BEB56-0553-5243-A2B0-77BAA4F3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3700" y="4687041"/>
            <a:ext cx="331980" cy="273844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rgbClr val="AC9EC6"/>
                </a:solidFill>
                <a:latin typeface="Calibri" panose="020F0502020204030204" pitchFamily="34" charset="0"/>
              </a:defRPr>
            </a:lvl1pPr>
          </a:lstStyle>
          <a:p>
            <a:fld id="{68A62F1A-42BD-014A-88BF-D3A572E205BD}" type="slidenum">
              <a:rPr lang="en-GR" smtClean="0"/>
              <a:pPr/>
              <a:t>2</a:t>
            </a:fld>
            <a:endParaRPr lang="en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6D739-54FB-3647-9C79-EA835C2F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2BD935E-4971-4E33-8F3A-CE7CC8EBE4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8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128"/>
    </mc:Choice>
    <mc:Fallback>
      <p:transition spd="slow" advTm="69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F88C-98D8-664E-B151-A92591C9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GDPR: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responsibility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864E-5098-5145-80B4-B7944BFA6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If a </a:t>
            </a:r>
            <a:r>
              <a:rPr lang="fi-FI" dirty="0" err="1"/>
              <a:t>patient</a:t>
            </a:r>
            <a:r>
              <a:rPr lang="fi-FI" dirty="0"/>
              <a:t> </a:t>
            </a:r>
            <a:r>
              <a:rPr lang="fi-FI" dirty="0" err="1"/>
              <a:t>participating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chooses</a:t>
            </a:r>
            <a:r>
              <a:rPr lang="fi-FI" dirty="0"/>
              <a:t> to </a:t>
            </a:r>
            <a:r>
              <a:rPr lang="fi-FI" dirty="0" err="1"/>
              <a:t>exercise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/</a:t>
            </a:r>
            <a:r>
              <a:rPr lang="fi-FI" dirty="0" err="1"/>
              <a:t>her</a:t>
            </a:r>
            <a:r>
              <a:rPr lang="fi-FI" dirty="0"/>
              <a:t> GDPR </a:t>
            </a:r>
            <a:r>
              <a:rPr lang="fi-FI" dirty="0" err="1"/>
              <a:t>rights</a:t>
            </a:r>
            <a:r>
              <a:rPr lang="fi-FI" dirty="0"/>
              <a:t> and </a:t>
            </a:r>
            <a:r>
              <a:rPr lang="fi-FI" dirty="0" err="1"/>
              <a:t>contacts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on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matter</a:t>
            </a:r>
            <a:r>
              <a:rPr lang="fi-FI" dirty="0"/>
              <a:t>, </a:t>
            </a:r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contact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trial </a:t>
            </a:r>
            <a:r>
              <a:rPr lang="fi-FI" dirty="0" err="1"/>
              <a:t>manager</a:t>
            </a:r>
            <a:r>
              <a:rPr lang="fi-FI" dirty="0"/>
              <a:t>,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then</a:t>
            </a:r>
            <a:r>
              <a:rPr lang="fi-FI" dirty="0"/>
              <a:t> </a:t>
            </a:r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responsibility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request</a:t>
            </a:r>
            <a:r>
              <a:rPr lang="fi-FI" dirty="0"/>
              <a:t>.</a:t>
            </a:r>
          </a:p>
          <a:p>
            <a:r>
              <a:rPr lang="fi-FI" dirty="0" err="1"/>
              <a:t>Do</a:t>
            </a:r>
            <a:r>
              <a:rPr lang="fi-FI" dirty="0"/>
              <a:t> NOT </a:t>
            </a:r>
            <a:r>
              <a:rPr lang="fi-FI" dirty="0" err="1"/>
              <a:t>provide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data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CoroPrevention </a:t>
            </a:r>
            <a:r>
              <a:rPr lang="fi-FI" dirty="0" err="1"/>
              <a:t>databases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action </a:t>
            </a:r>
            <a:r>
              <a:rPr lang="fi-FI" dirty="0" err="1"/>
              <a:t>without</a:t>
            </a:r>
            <a:r>
              <a:rPr lang="fi-FI" dirty="0"/>
              <a:t> </a:t>
            </a:r>
            <a:r>
              <a:rPr lang="fi-FI" dirty="0" err="1"/>
              <a:t>written</a:t>
            </a:r>
            <a:r>
              <a:rPr lang="fi-FI" dirty="0"/>
              <a:t> </a:t>
            </a:r>
            <a:r>
              <a:rPr lang="fi-FI" dirty="0" err="1"/>
              <a:t>instructions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trial </a:t>
            </a:r>
            <a:r>
              <a:rPr lang="fi-FI" dirty="0" err="1"/>
              <a:t>manager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en-G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BEB56-0553-5243-A2B0-77BAA4F3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3700" y="4687041"/>
            <a:ext cx="331980" cy="273844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rgbClr val="AC9EC6"/>
                </a:solidFill>
                <a:latin typeface="Calibri" panose="020F0502020204030204" pitchFamily="34" charset="0"/>
              </a:defRPr>
            </a:lvl1pPr>
          </a:lstStyle>
          <a:p>
            <a:fld id="{68A62F1A-42BD-014A-88BF-D3A572E205BD}" type="slidenum">
              <a:rPr lang="en-GR" smtClean="0"/>
              <a:pPr/>
              <a:t>3</a:t>
            </a:fld>
            <a:endParaRPr lang="en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6D739-54FB-3647-9C79-EA835C2F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ABB69B9-0C10-41EB-9334-CD99EFF5E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2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18"/>
    </mc:Choice>
    <mc:Fallback>
      <p:transition spd="slow" advTm="31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F88C-98D8-664E-B151-A92591C9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 </a:t>
            </a:r>
            <a:r>
              <a:rPr lang="fi-FI" dirty="0" err="1"/>
              <a:t>security</a:t>
            </a:r>
            <a:r>
              <a:rPr lang="fi-FI" dirty="0"/>
              <a:t>: General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864E-5098-5145-80B4-B7944BFA6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The</a:t>
            </a:r>
            <a:r>
              <a:rPr lang="fi-FI" dirty="0"/>
              <a:t> CoroPrevention </a:t>
            </a:r>
            <a:r>
              <a:rPr lang="fi-FI" dirty="0" err="1"/>
              <a:t>applications</a:t>
            </a:r>
            <a:r>
              <a:rPr lang="fi-FI" dirty="0"/>
              <a:t> </a:t>
            </a:r>
            <a:r>
              <a:rPr lang="fi-FI" dirty="0" err="1"/>
              <a:t>contain</a:t>
            </a:r>
            <a:r>
              <a:rPr lang="fi-FI" dirty="0"/>
              <a:t> </a:t>
            </a:r>
            <a:r>
              <a:rPr lang="fi-FI" dirty="0" err="1"/>
              <a:t>advanced</a:t>
            </a:r>
            <a:r>
              <a:rPr lang="fi-FI" dirty="0"/>
              <a:t> </a:t>
            </a:r>
            <a:r>
              <a:rPr lang="fi-FI" dirty="0" err="1"/>
              <a:t>security</a:t>
            </a:r>
            <a:r>
              <a:rPr lang="fi-FI" dirty="0"/>
              <a:t> </a:t>
            </a:r>
            <a:r>
              <a:rPr lang="fi-FI" dirty="0" err="1"/>
              <a:t>features</a:t>
            </a:r>
            <a:r>
              <a:rPr lang="fi-FI" dirty="0"/>
              <a:t> to </a:t>
            </a:r>
            <a:r>
              <a:rPr lang="fi-FI" dirty="0" err="1"/>
              <a:t>protect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personal</a:t>
            </a:r>
            <a:r>
              <a:rPr lang="fi-FI" dirty="0"/>
              <a:t> data, </a:t>
            </a:r>
            <a:r>
              <a:rPr lang="fi-FI" dirty="0" err="1"/>
              <a:t>such</a:t>
            </a:r>
            <a:r>
              <a:rPr lang="fi-FI" dirty="0"/>
              <a:t> as </a:t>
            </a:r>
            <a:r>
              <a:rPr lang="fi-FI" dirty="0" err="1"/>
              <a:t>multifactor</a:t>
            </a:r>
            <a:r>
              <a:rPr lang="fi-FI" dirty="0"/>
              <a:t> </a:t>
            </a:r>
            <a:r>
              <a:rPr lang="fi-FI" dirty="0" err="1"/>
              <a:t>authentication</a:t>
            </a:r>
            <a:endParaRPr lang="fi-FI" dirty="0"/>
          </a:p>
          <a:p>
            <a:pPr marL="342900" lvl="1" indent="0">
              <a:buNone/>
            </a:pPr>
            <a:endParaRPr lang="fi-FI" dirty="0"/>
          </a:p>
          <a:p>
            <a:r>
              <a:rPr lang="fi-FI" dirty="0" err="1"/>
              <a:t>Activities</a:t>
            </a:r>
            <a:r>
              <a:rPr lang="fi-FI" dirty="0"/>
              <a:t> of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users</a:t>
            </a:r>
            <a:r>
              <a:rPr lang="fi-FI" dirty="0"/>
              <a:t> (</a:t>
            </a:r>
            <a:r>
              <a:rPr lang="fi-FI" dirty="0" err="1"/>
              <a:t>including</a:t>
            </a:r>
            <a:r>
              <a:rPr lang="fi-FI" dirty="0"/>
              <a:t> </a:t>
            </a:r>
            <a:r>
              <a:rPr lang="fi-FI" dirty="0" err="1"/>
              <a:t>site</a:t>
            </a:r>
            <a:r>
              <a:rPr lang="fi-FI" dirty="0"/>
              <a:t> </a:t>
            </a:r>
            <a:r>
              <a:rPr lang="fi-FI" dirty="0" err="1"/>
              <a:t>personnel</a:t>
            </a:r>
            <a:r>
              <a:rPr lang="fi-FI" dirty="0"/>
              <a:t>)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logged</a:t>
            </a:r>
            <a:r>
              <a:rPr lang="fi-FI" dirty="0"/>
              <a:t>, </a:t>
            </a:r>
            <a:r>
              <a:rPr lang="fi-FI" dirty="0" err="1"/>
              <a:t>logs</a:t>
            </a:r>
            <a:r>
              <a:rPr lang="fi-FI" dirty="0"/>
              <a:t> </a:t>
            </a:r>
            <a:r>
              <a:rPr lang="fi-FI" dirty="0" err="1"/>
              <a:t>stored</a:t>
            </a:r>
            <a:r>
              <a:rPr lang="fi-FI" dirty="0"/>
              <a:t> and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log</a:t>
            </a:r>
            <a:r>
              <a:rPr lang="fi-FI" dirty="0"/>
              <a:t> </a:t>
            </a:r>
            <a:r>
              <a:rPr lang="fi-FI" dirty="0" err="1"/>
              <a:t>reviews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conducted</a:t>
            </a:r>
            <a:endParaRPr lang="fi-FI" dirty="0"/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en-G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BEB56-0553-5243-A2B0-77BAA4F3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3700" y="4687041"/>
            <a:ext cx="331980" cy="273844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rgbClr val="AC9EC6"/>
                </a:solidFill>
                <a:latin typeface="Calibri" panose="020F0502020204030204" pitchFamily="34" charset="0"/>
              </a:defRPr>
            </a:lvl1pPr>
          </a:lstStyle>
          <a:p>
            <a:fld id="{68A62F1A-42BD-014A-88BF-D3A572E205BD}" type="slidenum">
              <a:rPr lang="en-GR" smtClean="0"/>
              <a:pPr/>
              <a:t>4</a:t>
            </a:fld>
            <a:endParaRPr lang="en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6D739-54FB-3647-9C79-EA835C2F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571AECA-C64A-4E59-B058-B2DCCDF7EC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89"/>
    </mc:Choice>
    <mc:Fallback>
      <p:transition spd="slow" advTm="29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F88C-98D8-664E-B151-A92591C9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 </a:t>
            </a:r>
            <a:r>
              <a:rPr lang="fi-FI" dirty="0" err="1"/>
              <a:t>security</a:t>
            </a:r>
            <a:r>
              <a:rPr lang="fi-FI" dirty="0"/>
              <a:t>: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responsibility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864E-5098-5145-80B4-B7944BFA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90" y="1071962"/>
            <a:ext cx="7886700" cy="2999575"/>
          </a:xfrm>
        </p:spPr>
        <p:txBody>
          <a:bodyPr/>
          <a:lstStyle/>
          <a:p>
            <a:pPr marL="342900" lvl="1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G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BEB56-0553-5243-A2B0-77BAA4F3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3700" y="4687041"/>
            <a:ext cx="331980" cy="273844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rgbClr val="AC9EC6"/>
                </a:solidFill>
                <a:latin typeface="Calibri" panose="020F0502020204030204" pitchFamily="34" charset="0"/>
              </a:defRPr>
            </a:lvl1pPr>
          </a:lstStyle>
          <a:p>
            <a:fld id="{68A62F1A-42BD-014A-88BF-D3A572E205BD}" type="slidenum">
              <a:rPr lang="en-GR" smtClean="0"/>
              <a:pPr/>
              <a:t>5</a:t>
            </a:fld>
            <a:endParaRPr lang="en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6D739-54FB-3647-9C79-EA835C2F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CBF275-EDC6-44B4-9463-B668C3D46987}"/>
              </a:ext>
            </a:extLst>
          </p:cNvPr>
          <p:cNvSpPr txBox="1">
            <a:spLocks/>
          </p:cNvSpPr>
          <p:nvPr/>
        </p:nvSpPr>
        <p:spPr>
          <a:xfrm>
            <a:off x="728980" y="1265634"/>
            <a:ext cx="7886700" cy="299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THE MOST IMPORTANT SECURITY RESPONSIBILITY: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u="sng" dirty="0" err="1"/>
              <a:t>subject</a:t>
            </a:r>
            <a:r>
              <a:rPr lang="fi-FI" u="sng" dirty="0"/>
              <a:t> </a:t>
            </a:r>
            <a:r>
              <a:rPr lang="fi-FI" u="sng" dirty="0" err="1"/>
              <a:t>identification</a:t>
            </a:r>
            <a:r>
              <a:rPr lang="fi-FI" u="sng" dirty="0"/>
              <a:t> </a:t>
            </a:r>
            <a:r>
              <a:rPr lang="fi-FI" u="sng" dirty="0" err="1"/>
              <a:t>log</a:t>
            </a:r>
            <a:r>
              <a:rPr lang="fi-FI" u="sng" dirty="0"/>
              <a:t>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stored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investigator</a:t>
            </a:r>
            <a:r>
              <a:rPr lang="fi-FI" dirty="0"/>
              <a:t> </a:t>
            </a:r>
            <a:r>
              <a:rPr lang="fi-FI" dirty="0" err="1"/>
              <a:t>file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and </a:t>
            </a:r>
            <a:r>
              <a:rPr lang="fi-FI" dirty="0" err="1"/>
              <a:t>access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file</a:t>
            </a:r>
            <a:r>
              <a:rPr lang="fi-FI" dirty="0"/>
              <a:t>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strictly</a:t>
            </a:r>
            <a:r>
              <a:rPr lang="fi-FI" dirty="0"/>
              <a:t> </a:t>
            </a:r>
            <a:r>
              <a:rPr lang="fi-FI" dirty="0" err="1"/>
              <a:t>controlled</a:t>
            </a:r>
            <a:r>
              <a:rPr lang="fi-FI" dirty="0"/>
              <a:t> (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nurse</a:t>
            </a:r>
            <a:r>
              <a:rPr lang="fi-FI" dirty="0"/>
              <a:t>, </a:t>
            </a:r>
            <a:r>
              <a:rPr lang="fi-FI" dirty="0" err="1"/>
              <a:t>investigator</a:t>
            </a:r>
            <a:r>
              <a:rPr lang="fi-FI" dirty="0"/>
              <a:t>, </a:t>
            </a:r>
            <a:r>
              <a:rPr lang="fi-FI" dirty="0" err="1"/>
              <a:t>subinvestigator</a:t>
            </a:r>
            <a:r>
              <a:rPr lang="fi-FI" dirty="0"/>
              <a:t>, </a:t>
            </a:r>
            <a:r>
              <a:rPr lang="fi-FI" dirty="0" err="1"/>
              <a:t>monitor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). </a:t>
            </a:r>
          </a:p>
          <a:p>
            <a:r>
              <a:rPr lang="fi-FI" dirty="0"/>
              <a:t>NO </a:t>
            </a:r>
            <a:r>
              <a:rPr lang="fi-FI" dirty="0" err="1"/>
              <a:t>direct</a:t>
            </a:r>
            <a:r>
              <a:rPr lang="fi-FI" dirty="0"/>
              <a:t> </a:t>
            </a:r>
            <a:r>
              <a:rPr lang="fi-FI" dirty="0" err="1"/>
              <a:t>subject</a:t>
            </a:r>
            <a:r>
              <a:rPr lang="fi-FI" dirty="0"/>
              <a:t> </a:t>
            </a:r>
            <a:r>
              <a:rPr lang="fi-FI" dirty="0" err="1"/>
              <a:t>identifiers</a:t>
            </a:r>
            <a:r>
              <a:rPr lang="fi-FI" dirty="0"/>
              <a:t> </a:t>
            </a:r>
            <a:r>
              <a:rPr lang="fi-FI" dirty="0" err="1"/>
              <a:t>such</a:t>
            </a:r>
            <a:r>
              <a:rPr lang="fi-FI" dirty="0"/>
              <a:t> as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security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, </a:t>
            </a:r>
            <a:r>
              <a:rPr lang="fi-FI" dirty="0" err="1"/>
              <a:t>email</a:t>
            </a:r>
            <a:r>
              <a:rPr lang="fi-FI" dirty="0"/>
              <a:t> </a:t>
            </a:r>
            <a:r>
              <a:rPr lang="fi-FI" dirty="0" err="1"/>
              <a:t>address</a:t>
            </a:r>
            <a:r>
              <a:rPr lang="fi-FI" dirty="0"/>
              <a:t>, </a:t>
            </a:r>
            <a:r>
              <a:rPr lang="fi-FI" dirty="0" err="1"/>
              <a:t>phone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 etc.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stored</a:t>
            </a:r>
            <a:r>
              <a:rPr lang="fi-FI" dirty="0"/>
              <a:t> </a:t>
            </a:r>
            <a:r>
              <a:rPr lang="fi-FI" dirty="0" err="1"/>
              <a:t>anywhere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CoroPrevention</a:t>
            </a:r>
            <a:r>
              <a:rPr lang="fi-FI" dirty="0"/>
              <a:t> </a:t>
            </a:r>
            <a:r>
              <a:rPr lang="fi-FI" dirty="0" err="1"/>
              <a:t>databases</a:t>
            </a:r>
            <a:r>
              <a:rPr lang="fi-FI" dirty="0"/>
              <a:t> in </a:t>
            </a:r>
            <a:r>
              <a:rPr lang="fi-FI" dirty="0" err="1"/>
              <a:t>order</a:t>
            </a:r>
            <a:r>
              <a:rPr lang="fi-FI" dirty="0"/>
              <a:t> to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data </a:t>
            </a:r>
            <a:r>
              <a:rPr lang="fi-FI" dirty="0" err="1"/>
              <a:t>pseudonymized</a:t>
            </a:r>
            <a:r>
              <a:rPr lang="fi-FI" dirty="0"/>
              <a:t>.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GR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509A6A5-4145-4799-A873-7848C8AA35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66"/>
    </mc:Choice>
    <mc:Fallback>
      <p:transition spd="slow" advTm="58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F88C-98D8-664E-B151-A92591C9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 </a:t>
            </a:r>
            <a:r>
              <a:rPr lang="fi-FI" dirty="0" err="1"/>
              <a:t>security</a:t>
            </a:r>
            <a:r>
              <a:rPr lang="fi-FI" dirty="0"/>
              <a:t>: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responsibility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864E-5098-5145-80B4-B7944BFA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90" y="1071962"/>
            <a:ext cx="7886700" cy="2999575"/>
          </a:xfrm>
        </p:spPr>
        <p:txBody>
          <a:bodyPr/>
          <a:lstStyle/>
          <a:p>
            <a:pPr marL="342900" lvl="1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G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BEB56-0553-5243-A2B0-77BAA4F3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3700" y="4687041"/>
            <a:ext cx="331980" cy="273844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rgbClr val="AC9EC6"/>
                </a:solidFill>
                <a:latin typeface="Calibri" panose="020F0502020204030204" pitchFamily="34" charset="0"/>
              </a:defRPr>
            </a:lvl1pPr>
          </a:lstStyle>
          <a:p>
            <a:fld id="{68A62F1A-42BD-014A-88BF-D3A572E205BD}" type="slidenum">
              <a:rPr lang="en-GR" smtClean="0"/>
              <a:pPr/>
              <a:t>6</a:t>
            </a:fld>
            <a:endParaRPr lang="en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6D739-54FB-3647-9C79-EA835C2F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CBF275-EDC6-44B4-9463-B668C3D46987}"/>
              </a:ext>
            </a:extLst>
          </p:cNvPr>
          <p:cNvSpPr txBox="1">
            <a:spLocks/>
          </p:cNvSpPr>
          <p:nvPr/>
        </p:nvSpPr>
        <p:spPr>
          <a:xfrm>
            <a:off x="728980" y="1265634"/>
            <a:ext cx="7886700" cy="2999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/>
              <a:t>Comply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IT </a:t>
            </a:r>
            <a:r>
              <a:rPr lang="fi-FI" dirty="0" err="1"/>
              <a:t>security</a:t>
            </a:r>
            <a:r>
              <a:rPr lang="fi-FI" dirty="0"/>
              <a:t> </a:t>
            </a:r>
            <a:r>
              <a:rPr lang="fi-FI" dirty="0" err="1"/>
              <a:t>requirements</a:t>
            </a:r>
            <a:r>
              <a:rPr lang="fi-FI" dirty="0"/>
              <a:t> of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local</a:t>
            </a:r>
            <a:r>
              <a:rPr lang="fi-FI" dirty="0"/>
              <a:t> </a:t>
            </a:r>
            <a:r>
              <a:rPr lang="fi-FI" dirty="0" err="1"/>
              <a:t>institution</a:t>
            </a:r>
            <a:r>
              <a:rPr lang="fi-FI" dirty="0"/>
              <a:t> (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authorized</a:t>
            </a:r>
            <a:r>
              <a:rPr lang="fi-FI" dirty="0"/>
              <a:t> </a:t>
            </a:r>
            <a:r>
              <a:rPr lang="fi-FI" dirty="0" err="1"/>
              <a:t>devices</a:t>
            </a:r>
            <a:r>
              <a:rPr lang="fi-FI" dirty="0"/>
              <a:t>,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install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unauthorized</a:t>
            </a:r>
            <a:r>
              <a:rPr lang="fi-FI" dirty="0"/>
              <a:t> software,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prevent</a:t>
            </a:r>
            <a:r>
              <a:rPr lang="fi-FI" dirty="0"/>
              <a:t> </a:t>
            </a:r>
            <a:r>
              <a:rPr lang="fi-FI" dirty="0" err="1"/>
              <a:t>security</a:t>
            </a:r>
            <a:r>
              <a:rPr lang="fi-FI" dirty="0"/>
              <a:t> </a:t>
            </a:r>
            <a:r>
              <a:rPr lang="fi-FI" dirty="0" err="1"/>
              <a:t>update</a:t>
            </a:r>
            <a:r>
              <a:rPr lang="fi-FI" dirty="0"/>
              <a:t> </a:t>
            </a:r>
            <a:r>
              <a:rPr lang="fi-FI" dirty="0" err="1"/>
              <a:t>installations</a:t>
            </a:r>
            <a:r>
              <a:rPr lang="fi-FI" dirty="0"/>
              <a:t> etc.)</a:t>
            </a:r>
          </a:p>
          <a:p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store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password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browser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at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site</a:t>
            </a:r>
            <a:r>
              <a:rPr lang="fi-FI" dirty="0"/>
              <a:t> (post-it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similar</a:t>
            </a:r>
            <a:r>
              <a:rPr lang="fi-FI" dirty="0"/>
              <a:t>), and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password</a:t>
            </a:r>
            <a:r>
              <a:rPr lang="fi-FI" dirty="0"/>
              <a:t> </a:t>
            </a:r>
            <a:r>
              <a:rPr lang="fi-FI" dirty="0" err="1"/>
              <a:t>strictly</a:t>
            </a:r>
            <a:r>
              <a:rPr lang="fi-FI" dirty="0"/>
              <a:t> </a:t>
            </a:r>
            <a:r>
              <a:rPr lang="fi-FI" dirty="0" err="1"/>
              <a:t>personal</a:t>
            </a:r>
            <a:r>
              <a:rPr lang="fi-FI" dirty="0"/>
              <a:t>. </a:t>
            </a:r>
            <a:r>
              <a:rPr lang="fi-FI" dirty="0" err="1"/>
              <a:t>Note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activities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users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logged</a:t>
            </a:r>
            <a:r>
              <a:rPr lang="fi-FI" dirty="0"/>
              <a:t> and </a:t>
            </a:r>
            <a:r>
              <a:rPr lang="fi-FI" dirty="0" err="1"/>
              <a:t>monitored</a:t>
            </a:r>
            <a:r>
              <a:rPr lang="fi-FI" dirty="0"/>
              <a:t>. </a:t>
            </a:r>
            <a:r>
              <a:rPr lang="fi-FI" dirty="0" err="1"/>
              <a:t>Somebody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credentials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show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actions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.</a:t>
            </a:r>
          </a:p>
          <a:p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Google </a:t>
            </a:r>
            <a:r>
              <a:rPr lang="fi-FI" dirty="0" err="1"/>
              <a:t>the</a:t>
            </a:r>
            <a:r>
              <a:rPr lang="fi-FI" dirty="0"/>
              <a:t> CoroPrevention </a:t>
            </a:r>
            <a:r>
              <a:rPr lang="fi-FI" dirty="0" err="1"/>
              <a:t>application</a:t>
            </a:r>
            <a:r>
              <a:rPr lang="fi-FI" dirty="0"/>
              <a:t> (EDC </a:t>
            </a:r>
            <a:r>
              <a:rPr lang="fi-FI" dirty="0" err="1"/>
              <a:t>or</a:t>
            </a:r>
            <a:r>
              <a:rPr lang="fi-FI" dirty="0"/>
              <a:t> Tool </a:t>
            </a:r>
            <a:r>
              <a:rPr lang="fi-FI" dirty="0" err="1"/>
              <a:t>Suite</a:t>
            </a:r>
            <a:r>
              <a:rPr lang="fi-FI" dirty="0"/>
              <a:t> </a:t>
            </a:r>
            <a:r>
              <a:rPr lang="fi-FI" dirty="0" err="1"/>
              <a:t>caregiver</a:t>
            </a:r>
            <a:r>
              <a:rPr lang="fi-FI" dirty="0"/>
              <a:t> </a:t>
            </a:r>
            <a:r>
              <a:rPr lang="fi-FI" dirty="0" err="1"/>
              <a:t>dashboard</a:t>
            </a:r>
            <a:r>
              <a:rPr lang="fi-FI" dirty="0"/>
              <a:t>)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instead</a:t>
            </a:r>
            <a:r>
              <a:rPr lang="fi-FI" dirty="0"/>
              <a:t> </a:t>
            </a:r>
            <a:r>
              <a:rPr lang="fi-FI" dirty="0" err="1"/>
              <a:t>directly</a:t>
            </a:r>
            <a:r>
              <a:rPr lang="fi-FI" dirty="0"/>
              <a:t> </a:t>
            </a:r>
            <a:r>
              <a:rPr lang="fi-FI" dirty="0" err="1"/>
              <a:t>write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website</a:t>
            </a:r>
            <a:r>
              <a:rPr lang="fi-FI" dirty="0"/>
              <a:t> </a:t>
            </a:r>
            <a:r>
              <a:rPr lang="fi-FI" dirty="0" err="1"/>
              <a:t>address</a:t>
            </a:r>
            <a:r>
              <a:rPr lang="fi-FI" dirty="0"/>
              <a:t> to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browser</a:t>
            </a:r>
            <a:r>
              <a:rPr lang="fi-FI" dirty="0"/>
              <a:t> </a:t>
            </a:r>
            <a:r>
              <a:rPr lang="fi-FI" dirty="0" err="1"/>
              <a:t>address</a:t>
            </a:r>
            <a:r>
              <a:rPr lang="fi-FI" dirty="0"/>
              <a:t> </a:t>
            </a:r>
            <a:r>
              <a:rPr lang="fi-FI" dirty="0" err="1"/>
              <a:t>bar</a:t>
            </a:r>
            <a:r>
              <a:rPr lang="fi-FI" dirty="0"/>
              <a:t> and </a:t>
            </a:r>
            <a:r>
              <a:rPr lang="fi-FI" dirty="0" err="1"/>
              <a:t>bookmark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address</a:t>
            </a:r>
            <a:r>
              <a:rPr lang="fi-FI" dirty="0"/>
              <a:t> to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browser</a:t>
            </a:r>
            <a:endParaRPr lang="fi-FI" dirty="0"/>
          </a:p>
          <a:p>
            <a:r>
              <a:rPr lang="fi-FI" dirty="0" err="1"/>
              <a:t>Log</a:t>
            </a:r>
            <a:r>
              <a:rPr lang="fi-FI" dirty="0"/>
              <a:t> out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</a:t>
            </a:r>
            <a:r>
              <a:rPr lang="fi-FI" dirty="0" err="1"/>
              <a:t>immediately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to </a:t>
            </a:r>
            <a:r>
              <a:rPr lang="fi-FI" dirty="0" err="1"/>
              <a:t>prevent</a:t>
            </a:r>
            <a:r>
              <a:rPr lang="fi-FI" dirty="0"/>
              <a:t> </a:t>
            </a:r>
            <a:r>
              <a:rPr lang="fi-FI" dirty="0" err="1"/>
              <a:t>unauthorized</a:t>
            </a:r>
            <a:r>
              <a:rPr lang="fi-FI" dirty="0"/>
              <a:t> </a:t>
            </a:r>
            <a:r>
              <a:rPr lang="fi-FI" dirty="0" err="1"/>
              <a:t>access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credentials</a:t>
            </a:r>
            <a:r>
              <a:rPr lang="fi-FI" dirty="0"/>
              <a:t>.</a:t>
            </a:r>
          </a:p>
          <a:p>
            <a:r>
              <a:rPr lang="fi-FI" dirty="0"/>
              <a:t>If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reports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, </a:t>
            </a:r>
            <a:r>
              <a:rPr lang="fi-FI" dirty="0" err="1"/>
              <a:t>make</a:t>
            </a:r>
            <a:r>
              <a:rPr lang="fi-FI" dirty="0"/>
              <a:t> sure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destroy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no </a:t>
            </a:r>
            <a:r>
              <a:rPr lang="fi-FI" dirty="0" err="1"/>
              <a:t>longer</a:t>
            </a:r>
            <a:r>
              <a:rPr lang="fi-FI" dirty="0"/>
              <a:t> </a:t>
            </a:r>
            <a:r>
              <a:rPr lang="fi-FI" dirty="0" err="1"/>
              <a:t>needed</a:t>
            </a:r>
            <a:r>
              <a:rPr lang="fi-FI" dirty="0"/>
              <a:t>.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leave</a:t>
            </a:r>
            <a:r>
              <a:rPr lang="fi-FI" dirty="0"/>
              <a:t> </a:t>
            </a:r>
            <a:r>
              <a:rPr lang="fi-FI" dirty="0" err="1"/>
              <a:t>reports</a:t>
            </a:r>
            <a:r>
              <a:rPr lang="fi-FI" dirty="0"/>
              <a:t> to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site</a:t>
            </a:r>
            <a:r>
              <a:rPr lang="fi-FI" dirty="0"/>
              <a:t>,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no </a:t>
            </a:r>
            <a:r>
              <a:rPr lang="fi-FI" dirty="0" err="1"/>
              <a:t>longer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. 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GR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414EAAC-A381-4CA4-9D61-D32985DF73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06"/>
    </mc:Choice>
    <mc:Fallback>
      <p:transition spd="slow" advTm="94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F88C-98D8-664E-B151-A92591C9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 </a:t>
            </a:r>
            <a:r>
              <a:rPr lang="fi-FI" dirty="0" err="1"/>
              <a:t>security</a:t>
            </a:r>
            <a:r>
              <a:rPr lang="fi-FI" dirty="0"/>
              <a:t> </a:t>
            </a:r>
            <a:r>
              <a:rPr lang="fi-FI" dirty="0" err="1"/>
              <a:t>incident</a:t>
            </a:r>
            <a:r>
              <a:rPr lang="fi-FI" dirty="0"/>
              <a:t>/ </a:t>
            </a:r>
            <a:r>
              <a:rPr lang="fi-FI" dirty="0" err="1"/>
              <a:t>risk</a:t>
            </a:r>
            <a:r>
              <a:rPr lang="fi-FI" dirty="0"/>
              <a:t> </a:t>
            </a:r>
            <a:r>
              <a:rPr lang="fi-FI" dirty="0" err="1"/>
              <a:t>reporting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864E-5098-5145-80B4-B7944BFA6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fi-FI" dirty="0"/>
          </a:p>
          <a:p>
            <a:r>
              <a:rPr lang="fi-FI" dirty="0"/>
              <a:t>If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reason</a:t>
            </a:r>
            <a:r>
              <a:rPr lang="fi-FI" dirty="0"/>
              <a:t> to </a:t>
            </a:r>
            <a:r>
              <a:rPr lang="fi-FI" dirty="0" err="1"/>
              <a:t>believe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suspect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data </a:t>
            </a:r>
            <a:r>
              <a:rPr lang="fi-FI" dirty="0" err="1"/>
              <a:t>security</a:t>
            </a:r>
            <a:r>
              <a:rPr lang="fi-FI" dirty="0"/>
              <a:t> is </a:t>
            </a:r>
            <a:r>
              <a:rPr lang="fi-FI" dirty="0" err="1"/>
              <a:t>compromised</a:t>
            </a:r>
            <a:r>
              <a:rPr lang="fi-FI" dirty="0"/>
              <a:t>, </a:t>
            </a:r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 data </a:t>
            </a:r>
            <a:r>
              <a:rPr lang="fi-FI" dirty="0" err="1"/>
              <a:t>breach</a:t>
            </a:r>
            <a:r>
              <a:rPr lang="fi-FI" dirty="0"/>
              <a:t> </a:t>
            </a:r>
            <a:r>
              <a:rPr lang="fi-FI" dirty="0" err="1"/>
              <a:t>notification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CoroPrevention </a:t>
            </a:r>
            <a:r>
              <a:rPr lang="fi-FI" dirty="0" err="1"/>
              <a:t>project</a:t>
            </a:r>
            <a:r>
              <a:rPr lang="fi-FI" dirty="0"/>
              <a:t> is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law</a:t>
            </a:r>
            <a:r>
              <a:rPr lang="fi-FI" dirty="0"/>
              <a:t> </a:t>
            </a:r>
            <a:r>
              <a:rPr lang="fi-FI" dirty="0" err="1"/>
              <a:t>required</a:t>
            </a:r>
            <a:r>
              <a:rPr lang="fi-FI" dirty="0"/>
              <a:t> to </a:t>
            </a:r>
            <a:r>
              <a:rPr lang="fi-FI" dirty="0" err="1"/>
              <a:t>report</a:t>
            </a:r>
            <a:r>
              <a:rPr lang="fi-FI" dirty="0"/>
              <a:t> data </a:t>
            </a:r>
            <a:r>
              <a:rPr lang="fi-FI" dirty="0" err="1"/>
              <a:t>breaches</a:t>
            </a:r>
            <a:r>
              <a:rPr lang="fi-FI" dirty="0"/>
              <a:t> </a:t>
            </a:r>
            <a:r>
              <a:rPr lang="fi-FI" dirty="0" err="1"/>
              <a:t>within</a:t>
            </a:r>
            <a:r>
              <a:rPr lang="fi-FI" dirty="0"/>
              <a:t> 72 </a:t>
            </a:r>
            <a:r>
              <a:rPr lang="fi-FI" dirty="0" err="1"/>
              <a:t>hours</a:t>
            </a:r>
            <a:r>
              <a:rPr lang="fi-FI" dirty="0"/>
              <a:t>.</a:t>
            </a:r>
          </a:p>
          <a:p>
            <a:r>
              <a:rPr lang="fi-FI" dirty="0"/>
              <a:t>In case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uncertain</a:t>
            </a:r>
            <a:r>
              <a:rPr lang="fi-FI" dirty="0"/>
              <a:t>, </a:t>
            </a:r>
            <a:r>
              <a:rPr lang="fi-FI" dirty="0" err="1"/>
              <a:t>whether</a:t>
            </a:r>
            <a:r>
              <a:rPr lang="fi-FI" dirty="0"/>
              <a:t> to </a:t>
            </a:r>
            <a:r>
              <a:rPr lang="fi-FI" dirty="0" err="1"/>
              <a:t>report</a:t>
            </a:r>
            <a:r>
              <a:rPr lang="fi-FI" dirty="0"/>
              <a:t> </a:t>
            </a:r>
            <a:r>
              <a:rPr lang="fi-FI" dirty="0" err="1"/>
              <a:t>security</a:t>
            </a:r>
            <a:r>
              <a:rPr lang="fi-FI" dirty="0"/>
              <a:t> </a:t>
            </a:r>
            <a:r>
              <a:rPr lang="fi-FI" dirty="0" err="1"/>
              <a:t>incident</a:t>
            </a:r>
            <a:r>
              <a:rPr lang="fi-FI" dirty="0"/>
              <a:t>/</a:t>
            </a:r>
            <a:r>
              <a:rPr lang="fi-FI" dirty="0" err="1"/>
              <a:t>risk</a:t>
            </a:r>
            <a:r>
              <a:rPr lang="fi-FI" dirty="0"/>
              <a:t>, </a:t>
            </a:r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report</a:t>
            </a:r>
            <a:r>
              <a:rPr lang="fi-FI" dirty="0"/>
              <a:t> it.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incident</a:t>
            </a:r>
            <a:r>
              <a:rPr lang="fi-FI" dirty="0"/>
              <a:t>/ </a:t>
            </a:r>
            <a:r>
              <a:rPr lang="fi-FI" dirty="0" err="1"/>
              <a:t>risk</a:t>
            </a:r>
            <a:r>
              <a:rPr lang="fi-FI" dirty="0"/>
              <a:t> </a:t>
            </a:r>
            <a:r>
              <a:rPr lang="fi-FI" dirty="0" err="1"/>
              <a:t>reports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reports</a:t>
            </a:r>
            <a:r>
              <a:rPr lang="fi-FI" dirty="0"/>
              <a:t> and </a:t>
            </a:r>
            <a:r>
              <a:rPr lang="fi-FI" dirty="0" err="1"/>
              <a:t>highly</a:t>
            </a:r>
            <a:r>
              <a:rPr lang="fi-FI" dirty="0"/>
              <a:t> </a:t>
            </a:r>
            <a:r>
              <a:rPr lang="fi-FI" dirty="0" err="1"/>
              <a:t>appreciated</a:t>
            </a:r>
            <a:r>
              <a:rPr lang="fi-FI" dirty="0"/>
              <a:t>.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report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critical</a:t>
            </a:r>
            <a:r>
              <a:rPr lang="fi-FI" dirty="0"/>
              <a:t> to </a:t>
            </a:r>
            <a:r>
              <a:rPr lang="fi-FI" dirty="0" err="1"/>
              <a:t>protect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patient</a:t>
            </a:r>
            <a:r>
              <a:rPr lang="fi-FI" dirty="0"/>
              <a:t> data.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endParaRPr lang="fi-FI" dirty="0"/>
          </a:p>
          <a:p>
            <a:endParaRPr lang="en-G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BEB56-0553-5243-A2B0-77BAA4F3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3700" y="4687041"/>
            <a:ext cx="331980" cy="273844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rgbClr val="AC9EC6"/>
                </a:solidFill>
                <a:latin typeface="Calibri" panose="020F0502020204030204" pitchFamily="34" charset="0"/>
              </a:defRPr>
            </a:lvl1pPr>
          </a:lstStyle>
          <a:p>
            <a:fld id="{68A62F1A-42BD-014A-88BF-D3A572E205BD}" type="slidenum">
              <a:rPr lang="en-GR" smtClean="0"/>
              <a:pPr/>
              <a:t>7</a:t>
            </a:fld>
            <a:endParaRPr lang="en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6D739-54FB-3647-9C79-EA835C2F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1030B6B-725C-49E1-B1DD-377F4E3363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063"/>
    </mc:Choice>
    <mc:Fallback>
      <p:transition spd="slow" advTm="56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585</Words>
  <Application>Microsoft Office PowerPoint</Application>
  <PresentationFormat>On-screen Show (16:9)</PresentationFormat>
  <Paragraphs>54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GDPR and  data security in the CoroPrevention study</vt:lpstr>
      <vt:lpstr>GDPR: General</vt:lpstr>
      <vt:lpstr>GDPR: Your responsibility</vt:lpstr>
      <vt:lpstr>Data security: General</vt:lpstr>
      <vt:lpstr>Data security: Your responsibility</vt:lpstr>
      <vt:lpstr>Data security: Your responsibility</vt:lpstr>
      <vt:lpstr>Data security incident/ risk reporting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Markus Vattulainen (TAU)</cp:lastModifiedBy>
  <cp:revision>10</cp:revision>
  <dcterms:created xsi:type="dcterms:W3CDTF">2020-03-27T16:30:37Z</dcterms:created>
  <dcterms:modified xsi:type="dcterms:W3CDTF">2022-08-26T06:12:32Z</dcterms:modified>
</cp:coreProperties>
</file>